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92" r:id="rId3"/>
    <p:sldId id="301" r:id="rId4"/>
    <p:sldId id="302" r:id="rId5"/>
    <p:sldId id="293" r:id="rId6"/>
    <p:sldId id="303" r:id="rId7"/>
    <p:sldId id="294" r:id="rId8"/>
    <p:sldId id="304" r:id="rId9"/>
    <p:sldId id="257" r:id="rId10"/>
    <p:sldId id="259" r:id="rId11"/>
    <p:sldId id="260" r:id="rId12"/>
    <p:sldId id="316" r:id="rId13"/>
    <p:sldId id="262" r:id="rId14"/>
    <p:sldId id="263" r:id="rId15"/>
    <p:sldId id="305" r:id="rId16"/>
    <p:sldId id="306" r:id="rId17"/>
    <p:sldId id="307" r:id="rId18"/>
    <p:sldId id="270" r:id="rId19"/>
    <p:sldId id="308" r:id="rId20"/>
    <p:sldId id="309" r:id="rId21"/>
    <p:sldId id="310" r:id="rId22"/>
    <p:sldId id="311" r:id="rId23"/>
    <p:sldId id="317" r:id="rId24"/>
    <p:sldId id="278" r:id="rId25"/>
    <p:sldId id="284" r:id="rId26"/>
    <p:sldId id="312" r:id="rId27"/>
    <p:sldId id="314" r:id="rId28"/>
    <p:sldId id="315" r:id="rId29"/>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29356A-F42E-4CA3-B44F-CB1B2755DEAB}" v="22" dt="2023-12-11T07:04:31.2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2" d="100"/>
          <a:sy n="62" d="100"/>
        </p:scale>
        <p:origin x="1400" y="5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uise Ngavouka" userId="82b7e100db03190b" providerId="LiveId" clId="{0C29356A-F42E-4CA3-B44F-CB1B2755DEAB}"/>
    <pc:docChg chg="undo redo custSel addSld delSld modSld">
      <pc:chgData name="Louise Ngavouka" userId="82b7e100db03190b" providerId="LiveId" clId="{0C29356A-F42E-4CA3-B44F-CB1B2755DEAB}" dt="2023-12-13T15:01:03.287" v="2402" actId="20577"/>
      <pc:docMkLst>
        <pc:docMk/>
      </pc:docMkLst>
      <pc:sldChg chg="addSp delSp modSp mod setBg addAnim delAnim">
        <pc:chgData name="Louise Ngavouka" userId="82b7e100db03190b" providerId="LiveId" clId="{0C29356A-F42E-4CA3-B44F-CB1B2755DEAB}" dt="2023-12-07T11:19:06.832" v="490" actId="207"/>
        <pc:sldMkLst>
          <pc:docMk/>
          <pc:sldMk cId="3483426259" sldId="256"/>
        </pc:sldMkLst>
        <pc:spChg chg="mod">
          <ac:chgData name="Louise Ngavouka" userId="82b7e100db03190b" providerId="LiveId" clId="{0C29356A-F42E-4CA3-B44F-CB1B2755DEAB}" dt="2023-12-07T11:19:06.832" v="490" actId="207"/>
          <ac:spMkLst>
            <pc:docMk/>
            <pc:sldMk cId="3483426259" sldId="256"/>
            <ac:spMk id="4" creationId="{00000000-0000-0000-0000-000000000000}"/>
          </ac:spMkLst>
        </pc:spChg>
        <pc:spChg chg="mod">
          <ac:chgData name="Louise Ngavouka" userId="82b7e100db03190b" providerId="LiveId" clId="{0C29356A-F42E-4CA3-B44F-CB1B2755DEAB}" dt="2023-12-07T11:11:33.877" v="200" actId="26606"/>
          <ac:spMkLst>
            <pc:docMk/>
            <pc:sldMk cId="3483426259" sldId="256"/>
            <ac:spMk id="5" creationId="{00000000-0000-0000-0000-000000000000}"/>
          </ac:spMkLst>
        </pc:spChg>
        <pc:spChg chg="add del">
          <ac:chgData name="Louise Ngavouka" userId="82b7e100db03190b" providerId="LiveId" clId="{0C29356A-F42E-4CA3-B44F-CB1B2755DEAB}" dt="2023-12-07T11:02:17.953" v="5" actId="26606"/>
          <ac:spMkLst>
            <pc:docMk/>
            <pc:sldMk cId="3483426259" sldId="256"/>
            <ac:spMk id="1031" creationId="{0C0CCF94-9536-4A63-8FF2-E37827C92756}"/>
          </ac:spMkLst>
        </pc:spChg>
        <pc:spChg chg="add del">
          <ac:chgData name="Louise Ngavouka" userId="82b7e100db03190b" providerId="LiveId" clId="{0C29356A-F42E-4CA3-B44F-CB1B2755DEAB}" dt="2023-12-07T11:02:17.953" v="5" actId="26606"/>
          <ac:spMkLst>
            <pc:docMk/>
            <pc:sldMk cId="3483426259" sldId="256"/>
            <ac:spMk id="1033" creationId="{C970655A-F4C2-4D7E-BAB6-D3BFC5CAE148}"/>
          </ac:spMkLst>
        </pc:spChg>
        <pc:spChg chg="add del">
          <ac:chgData name="Louise Ngavouka" userId="82b7e100db03190b" providerId="LiveId" clId="{0C29356A-F42E-4CA3-B44F-CB1B2755DEAB}" dt="2023-12-07T11:02:17.953" v="5" actId="26606"/>
          <ac:spMkLst>
            <pc:docMk/>
            <pc:sldMk cId="3483426259" sldId="256"/>
            <ac:spMk id="1035" creationId="{3389D0BC-BA1D-4360-88F9-D9ECCBDAB50E}"/>
          </ac:spMkLst>
        </pc:spChg>
        <pc:spChg chg="add del">
          <ac:chgData name="Louise Ngavouka" userId="82b7e100db03190b" providerId="LiveId" clId="{0C29356A-F42E-4CA3-B44F-CB1B2755DEAB}" dt="2023-12-07T11:02:25.581" v="7" actId="26606"/>
          <ac:spMkLst>
            <pc:docMk/>
            <pc:sldMk cId="3483426259" sldId="256"/>
            <ac:spMk id="1037" creationId="{7E3DA7A2-ED70-4BBA-AB72-00AD461FA405}"/>
          </ac:spMkLst>
        </pc:spChg>
        <pc:spChg chg="add del">
          <ac:chgData name="Louise Ngavouka" userId="82b7e100db03190b" providerId="LiveId" clId="{0C29356A-F42E-4CA3-B44F-CB1B2755DEAB}" dt="2023-12-07T11:02:25.581" v="7" actId="26606"/>
          <ac:spMkLst>
            <pc:docMk/>
            <pc:sldMk cId="3483426259" sldId="256"/>
            <ac:spMk id="1038" creationId="{8555C5B3-193A-4749-9AFD-682E53CDDE8F}"/>
          </ac:spMkLst>
        </pc:spChg>
        <pc:spChg chg="add del">
          <ac:chgData name="Louise Ngavouka" userId="82b7e100db03190b" providerId="LiveId" clId="{0C29356A-F42E-4CA3-B44F-CB1B2755DEAB}" dt="2023-12-07T11:02:25.581" v="7" actId="26606"/>
          <ac:spMkLst>
            <pc:docMk/>
            <pc:sldMk cId="3483426259" sldId="256"/>
            <ac:spMk id="1039" creationId="{FC485432-3647-4218-B5D3-15D3FA222B13}"/>
          </ac:spMkLst>
        </pc:spChg>
        <pc:spChg chg="add del">
          <ac:chgData name="Louise Ngavouka" userId="82b7e100db03190b" providerId="LiveId" clId="{0C29356A-F42E-4CA3-B44F-CB1B2755DEAB}" dt="2023-12-07T11:02:25.581" v="7" actId="26606"/>
          <ac:spMkLst>
            <pc:docMk/>
            <pc:sldMk cId="3483426259" sldId="256"/>
            <ac:spMk id="1040" creationId="{2EAE06A6-F76A-41C9-827A-C561B004485C}"/>
          </ac:spMkLst>
        </pc:spChg>
        <pc:spChg chg="add del">
          <ac:chgData name="Louise Ngavouka" userId="82b7e100db03190b" providerId="LiveId" clId="{0C29356A-F42E-4CA3-B44F-CB1B2755DEAB}" dt="2023-12-07T11:02:25.581" v="7" actId="26606"/>
          <ac:spMkLst>
            <pc:docMk/>
            <pc:sldMk cId="3483426259" sldId="256"/>
            <ac:spMk id="1041" creationId="{F4AFDDCA-6ABA-4D23-8A5C-1BF0F4308148}"/>
          </ac:spMkLst>
        </pc:spChg>
        <pc:spChg chg="add del">
          <ac:chgData name="Louise Ngavouka" userId="82b7e100db03190b" providerId="LiveId" clId="{0C29356A-F42E-4CA3-B44F-CB1B2755DEAB}" dt="2023-12-07T11:02:25.581" v="7" actId="26606"/>
          <ac:spMkLst>
            <pc:docMk/>
            <pc:sldMk cId="3483426259" sldId="256"/>
            <ac:spMk id="1042" creationId="{89F9D4E8-0639-444B-949B-9518585061AF}"/>
          </ac:spMkLst>
        </pc:spChg>
        <pc:spChg chg="add del">
          <ac:chgData name="Louise Ngavouka" userId="82b7e100db03190b" providerId="LiveId" clId="{0C29356A-F42E-4CA3-B44F-CB1B2755DEAB}" dt="2023-12-07T11:11:33.877" v="200" actId="26606"/>
          <ac:spMkLst>
            <pc:docMk/>
            <pc:sldMk cId="3483426259" sldId="256"/>
            <ac:spMk id="1044" creationId="{0C0CCF94-9536-4A63-8FF2-E37827C92756}"/>
          </ac:spMkLst>
        </pc:spChg>
        <pc:spChg chg="add del">
          <ac:chgData name="Louise Ngavouka" userId="82b7e100db03190b" providerId="LiveId" clId="{0C29356A-F42E-4CA3-B44F-CB1B2755DEAB}" dt="2023-12-07T11:11:33.877" v="200" actId="26606"/>
          <ac:spMkLst>
            <pc:docMk/>
            <pc:sldMk cId="3483426259" sldId="256"/>
            <ac:spMk id="1045" creationId="{C970655A-F4C2-4D7E-BAB6-D3BFC5CAE148}"/>
          </ac:spMkLst>
        </pc:spChg>
        <pc:spChg chg="add del">
          <ac:chgData name="Louise Ngavouka" userId="82b7e100db03190b" providerId="LiveId" clId="{0C29356A-F42E-4CA3-B44F-CB1B2755DEAB}" dt="2023-12-07T11:11:33.877" v="200" actId="26606"/>
          <ac:spMkLst>
            <pc:docMk/>
            <pc:sldMk cId="3483426259" sldId="256"/>
            <ac:spMk id="1046" creationId="{3389D0BC-BA1D-4360-88F9-D9ECCBDAB50E}"/>
          </ac:spMkLst>
        </pc:spChg>
        <pc:spChg chg="add">
          <ac:chgData name="Louise Ngavouka" userId="82b7e100db03190b" providerId="LiveId" clId="{0C29356A-F42E-4CA3-B44F-CB1B2755DEAB}" dt="2023-12-07T11:11:33.877" v="200" actId="26606"/>
          <ac:spMkLst>
            <pc:docMk/>
            <pc:sldMk cId="3483426259" sldId="256"/>
            <ac:spMk id="2055" creationId="{A0A2B7F3-65A0-4CC5-8310-3252C59E025D}"/>
          </ac:spMkLst>
        </pc:spChg>
        <pc:picChg chg="del mod">
          <ac:chgData name="Louise Ngavouka" userId="82b7e100db03190b" providerId="LiveId" clId="{0C29356A-F42E-4CA3-B44F-CB1B2755DEAB}" dt="2023-12-07T11:10:55.168" v="197" actId="478"/>
          <ac:picMkLst>
            <pc:docMk/>
            <pc:sldMk cId="3483426259" sldId="256"/>
            <ac:picMk id="1026" creationId="{00000000-0000-0000-0000-000000000000}"/>
          </ac:picMkLst>
        </pc:picChg>
        <pc:picChg chg="add mod">
          <ac:chgData name="Louise Ngavouka" userId="82b7e100db03190b" providerId="LiveId" clId="{0C29356A-F42E-4CA3-B44F-CB1B2755DEAB}" dt="2023-12-07T11:11:33.877" v="200" actId="26606"/>
          <ac:picMkLst>
            <pc:docMk/>
            <pc:sldMk cId="3483426259" sldId="256"/>
            <ac:picMk id="2050" creationId="{AAD0622D-D809-CBE7-38D1-E5D53D75987D}"/>
          </ac:picMkLst>
        </pc:picChg>
      </pc:sldChg>
      <pc:sldChg chg="modSp mod">
        <pc:chgData name="Louise Ngavouka" userId="82b7e100db03190b" providerId="LiveId" clId="{0C29356A-F42E-4CA3-B44F-CB1B2755DEAB}" dt="2023-12-07T11:31:00.696" v="644" actId="14100"/>
        <pc:sldMkLst>
          <pc:docMk/>
          <pc:sldMk cId="1759971192" sldId="257"/>
        </pc:sldMkLst>
        <pc:spChg chg="mod">
          <ac:chgData name="Louise Ngavouka" userId="82b7e100db03190b" providerId="LiveId" clId="{0C29356A-F42E-4CA3-B44F-CB1B2755DEAB}" dt="2023-12-07T11:31:00.696" v="644" actId="14100"/>
          <ac:spMkLst>
            <pc:docMk/>
            <pc:sldMk cId="1759971192" sldId="257"/>
            <ac:spMk id="4" creationId="{00000000-0000-0000-0000-000000000000}"/>
          </ac:spMkLst>
        </pc:spChg>
      </pc:sldChg>
      <pc:sldChg chg="del">
        <pc:chgData name="Louise Ngavouka" userId="82b7e100db03190b" providerId="LiveId" clId="{0C29356A-F42E-4CA3-B44F-CB1B2755DEAB}" dt="2023-12-07T11:31:05.786" v="645" actId="47"/>
        <pc:sldMkLst>
          <pc:docMk/>
          <pc:sldMk cId="2091116624" sldId="258"/>
        </pc:sldMkLst>
      </pc:sldChg>
      <pc:sldChg chg="modSp mod">
        <pc:chgData name="Louise Ngavouka" userId="82b7e100db03190b" providerId="LiveId" clId="{0C29356A-F42E-4CA3-B44F-CB1B2755DEAB}" dt="2023-12-07T11:31:33.325" v="667" actId="207"/>
        <pc:sldMkLst>
          <pc:docMk/>
          <pc:sldMk cId="4172398989" sldId="259"/>
        </pc:sldMkLst>
        <pc:spChg chg="mod">
          <ac:chgData name="Louise Ngavouka" userId="82b7e100db03190b" providerId="LiveId" clId="{0C29356A-F42E-4CA3-B44F-CB1B2755DEAB}" dt="2023-12-07T11:31:33.325" v="667" actId="207"/>
          <ac:spMkLst>
            <pc:docMk/>
            <pc:sldMk cId="4172398989" sldId="259"/>
            <ac:spMk id="2" creationId="{00000000-0000-0000-0000-000000000000}"/>
          </ac:spMkLst>
        </pc:spChg>
      </pc:sldChg>
      <pc:sldChg chg="addSp modSp mod">
        <pc:chgData name="Louise Ngavouka" userId="82b7e100db03190b" providerId="LiveId" clId="{0C29356A-F42E-4CA3-B44F-CB1B2755DEAB}" dt="2023-12-07T11:31:59.962" v="724" actId="2711"/>
        <pc:sldMkLst>
          <pc:docMk/>
          <pc:sldMk cId="1945812923" sldId="260"/>
        </pc:sldMkLst>
        <pc:spChg chg="add mod">
          <ac:chgData name="Louise Ngavouka" userId="82b7e100db03190b" providerId="LiveId" clId="{0C29356A-F42E-4CA3-B44F-CB1B2755DEAB}" dt="2023-12-07T11:31:59.962" v="724" actId="2711"/>
          <ac:spMkLst>
            <pc:docMk/>
            <pc:sldMk cId="1945812923" sldId="260"/>
            <ac:spMk id="3" creationId="{D88D57D9-28DF-6C0B-DE80-BC5ACC352FD9}"/>
          </ac:spMkLst>
        </pc:spChg>
      </pc:sldChg>
      <pc:sldChg chg="del">
        <pc:chgData name="Louise Ngavouka" userId="82b7e100db03190b" providerId="LiveId" clId="{0C29356A-F42E-4CA3-B44F-CB1B2755DEAB}" dt="2023-12-07T11:29:03.231" v="539" actId="47"/>
        <pc:sldMkLst>
          <pc:docMk/>
          <pc:sldMk cId="2115653973" sldId="261"/>
        </pc:sldMkLst>
      </pc:sldChg>
      <pc:sldChg chg="modSp mod">
        <pc:chgData name="Louise Ngavouka" userId="82b7e100db03190b" providerId="LiveId" clId="{0C29356A-F42E-4CA3-B44F-CB1B2755DEAB}" dt="2023-12-07T11:33:05.541" v="799" actId="20577"/>
        <pc:sldMkLst>
          <pc:docMk/>
          <pc:sldMk cId="1180368367" sldId="262"/>
        </pc:sldMkLst>
        <pc:spChg chg="mod">
          <ac:chgData name="Louise Ngavouka" userId="82b7e100db03190b" providerId="LiveId" clId="{0C29356A-F42E-4CA3-B44F-CB1B2755DEAB}" dt="2023-12-07T11:33:05.541" v="799" actId="20577"/>
          <ac:spMkLst>
            <pc:docMk/>
            <pc:sldMk cId="1180368367" sldId="262"/>
            <ac:spMk id="2" creationId="{00000000-0000-0000-0000-000000000000}"/>
          </ac:spMkLst>
        </pc:spChg>
      </pc:sldChg>
      <pc:sldChg chg="addSp modSp mod setBg">
        <pc:chgData name="Louise Ngavouka" userId="82b7e100db03190b" providerId="LiveId" clId="{0C29356A-F42E-4CA3-B44F-CB1B2755DEAB}" dt="2023-12-07T11:34:24.490" v="874" actId="5793"/>
        <pc:sldMkLst>
          <pc:docMk/>
          <pc:sldMk cId="3164133975" sldId="263"/>
        </pc:sldMkLst>
        <pc:spChg chg="add mod">
          <ac:chgData name="Louise Ngavouka" userId="82b7e100db03190b" providerId="LiveId" clId="{0C29356A-F42E-4CA3-B44F-CB1B2755DEAB}" dt="2023-12-07T11:34:24.490" v="874" actId="5793"/>
          <ac:spMkLst>
            <pc:docMk/>
            <pc:sldMk cId="3164133975" sldId="263"/>
            <ac:spMk id="2" creationId="{FE926FBB-3388-E160-8742-AF76FAE95DB4}"/>
          </ac:spMkLst>
        </pc:spChg>
        <pc:picChg chg="mod">
          <ac:chgData name="Louise Ngavouka" userId="82b7e100db03190b" providerId="LiveId" clId="{0C29356A-F42E-4CA3-B44F-CB1B2755DEAB}" dt="2023-12-07T11:34:13.574" v="871" actId="26606"/>
          <ac:picMkLst>
            <pc:docMk/>
            <pc:sldMk cId="3164133975" sldId="263"/>
            <ac:picMk id="1026" creationId="{00000000-0000-0000-0000-000000000000}"/>
          </ac:picMkLst>
        </pc:picChg>
        <pc:cxnChg chg="add">
          <ac:chgData name="Louise Ngavouka" userId="82b7e100db03190b" providerId="LiveId" clId="{0C29356A-F42E-4CA3-B44F-CB1B2755DEAB}" dt="2023-12-07T11:34:13.574" v="871" actId="26606"/>
          <ac:cxnSpMkLst>
            <pc:docMk/>
            <pc:sldMk cId="3164133975" sldId="263"/>
            <ac:cxnSpMk id="1031" creationId="{1503BFE4-729B-D9D0-C17B-501E6AF1127A}"/>
          </ac:cxnSpMkLst>
        </pc:cxnChg>
      </pc:sldChg>
      <pc:sldChg chg="del">
        <pc:chgData name="Louise Ngavouka" userId="82b7e100db03190b" providerId="LiveId" clId="{0C29356A-F42E-4CA3-B44F-CB1B2755DEAB}" dt="2023-12-07T11:28:59.638" v="538" actId="47"/>
        <pc:sldMkLst>
          <pc:docMk/>
          <pc:sldMk cId="3053885076" sldId="264"/>
        </pc:sldMkLst>
      </pc:sldChg>
      <pc:sldChg chg="del">
        <pc:chgData name="Louise Ngavouka" userId="82b7e100db03190b" providerId="LiveId" clId="{0C29356A-F42E-4CA3-B44F-CB1B2755DEAB}" dt="2023-12-07T11:34:43.363" v="875" actId="2696"/>
        <pc:sldMkLst>
          <pc:docMk/>
          <pc:sldMk cId="1050701360" sldId="265"/>
        </pc:sldMkLst>
      </pc:sldChg>
      <pc:sldChg chg="del">
        <pc:chgData name="Louise Ngavouka" userId="82b7e100db03190b" providerId="LiveId" clId="{0C29356A-F42E-4CA3-B44F-CB1B2755DEAB}" dt="2023-12-07T11:37:19.879" v="986" actId="47"/>
        <pc:sldMkLst>
          <pc:docMk/>
          <pc:sldMk cId="1469340656" sldId="266"/>
        </pc:sldMkLst>
      </pc:sldChg>
      <pc:sldChg chg="del">
        <pc:chgData name="Louise Ngavouka" userId="82b7e100db03190b" providerId="LiveId" clId="{0C29356A-F42E-4CA3-B44F-CB1B2755DEAB}" dt="2023-12-07T11:40:32.257" v="1115" actId="47"/>
        <pc:sldMkLst>
          <pc:docMk/>
          <pc:sldMk cId="2214306332" sldId="267"/>
        </pc:sldMkLst>
      </pc:sldChg>
      <pc:sldChg chg="del">
        <pc:chgData name="Louise Ngavouka" userId="82b7e100db03190b" providerId="LiveId" clId="{0C29356A-F42E-4CA3-B44F-CB1B2755DEAB}" dt="2023-12-07T11:38:43.884" v="1006" actId="47"/>
        <pc:sldMkLst>
          <pc:docMk/>
          <pc:sldMk cId="3384220438" sldId="268"/>
        </pc:sldMkLst>
      </pc:sldChg>
      <pc:sldChg chg="del">
        <pc:chgData name="Louise Ngavouka" userId="82b7e100db03190b" providerId="LiveId" clId="{0C29356A-F42E-4CA3-B44F-CB1B2755DEAB}" dt="2023-12-07T11:38:48.380" v="1007" actId="47"/>
        <pc:sldMkLst>
          <pc:docMk/>
          <pc:sldMk cId="478080833" sldId="269"/>
        </pc:sldMkLst>
      </pc:sldChg>
      <pc:sldChg chg="modSp mod">
        <pc:chgData name="Louise Ngavouka" userId="82b7e100db03190b" providerId="LiveId" clId="{0C29356A-F42E-4CA3-B44F-CB1B2755DEAB}" dt="2023-12-07T11:43:19.808" v="1307" actId="20577"/>
        <pc:sldMkLst>
          <pc:docMk/>
          <pc:sldMk cId="2344791789" sldId="270"/>
        </pc:sldMkLst>
        <pc:spChg chg="mod">
          <ac:chgData name="Louise Ngavouka" userId="82b7e100db03190b" providerId="LiveId" clId="{0C29356A-F42E-4CA3-B44F-CB1B2755DEAB}" dt="2023-12-07T11:41:15.573" v="1133" actId="2711"/>
          <ac:spMkLst>
            <pc:docMk/>
            <pc:sldMk cId="2344791789" sldId="270"/>
            <ac:spMk id="2" creationId="{00000000-0000-0000-0000-000000000000}"/>
          </ac:spMkLst>
        </pc:spChg>
        <pc:spChg chg="mod">
          <ac:chgData name="Louise Ngavouka" userId="82b7e100db03190b" providerId="LiveId" clId="{0C29356A-F42E-4CA3-B44F-CB1B2755DEAB}" dt="2023-12-07T11:43:19.808" v="1307" actId="20577"/>
          <ac:spMkLst>
            <pc:docMk/>
            <pc:sldMk cId="2344791789" sldId="270"/>
            <ac:spMk id="3" creationId="{00000000-0000-0000-0000-000000000000}"/>
          </ac:spMkLst>
        </pc:spChg>
      </pc:sldChg>
      <pc:sldChg chg="del">
        <pc:chgData name="Louise Ngavouka" userId="82b7e100db03190b" providerId="LiveId" clId="{0C29356A-F42E-4CA3-B44F-CB1B2755DEAB}" dt="2023-12-07T11:43:04.591" v="1262" actId="2696"/>
        <pc:sldMkLst>
          <pc:docMk/>
          <pc:sldMk cId="3892412612" sldId="271"/>
        </pc:sldMkLst>
      </pc:sldChg>
      <pc:sldChg chg="del">
        <pc:chgData name="Louise Ngavouka" userId="82b7e100db03190b" providerId="LiveId" clId="{0C29356A-F42E-4CA3-B44F-CB1B2755DEAB}" dt="2023-12-07T11:43:21.639" v="1308" actId="47"/>
        <pc:sldMkLst>
          <pc:docMk/>
          <pc:sldMk cId="1908458285" sldId="272"/>
        </pc:sldMkLst>
      </pc:sldChg>
      <pc:sldChg chg="del">
        <pc:chgData name="Louise Ngavouka" userId="82b7e100db03190b" providerId="LiveId" clId="{0C29356A-F42E-4CA3-B44F-CB1B2755DEAB}" dt="2023-12-07T11:43:24.211" v="1309" actId="47"/>
        <pc:sldMkLst>
          <pc:docMk/>
          <pc:sldMk cId="622512709" sldId="273"/>
        </pc:sldMkLst>
      </pc:sldChg>
      <pc:sldChg chg="del">
        <pc:chgData name="Louise Ngavouka" userId="82b7e100db03190b" providerId="LiveId" clId="{0C29356A-F42E-4CA3-B44F-CB1B2755DEAB}" dt="2023-12-07T11:50:36.541" v="1472" actId="2696"/>
        <pc:sldMkLst>
          <pc:docMk/>
          <pc:sldMk cId="3838458393" sldId="274"/>
        </pc:sldMkLst>
      </pc:sldChg>
      <pc:sldChg chg="del">
        <pc:chgData name="Louise Ngavouka" userId="82b7e100db03190b" providerId="LiveId" clId="{0C29356A-F42E-4CA3-B44F-CB1B2755DEAB}" dt="2023-12-07T11:51:34.863" v="1492" actId="2696"/>
        <pc:sldMkLst>
          <pc:docMk/>
          <pc:sldMk cId="1319387781" sldId="275"/>
        </pc:sldMkLst>
      </pc:sldChg>
      <pc:sldChg chg="del">
        <pc:chgData name="Louise Ngavouka" userId="82b7e100db03190b" providerId="LiveId" clId="{0C29356A-F42E-4CA3-B44F-CB1B2755DEAB}" dt="2023-12-07T11:51:49.923" v="1493" actId="2696"/>
        <pc:sldMkLst>
          <pc:docMk/>
          <pc:sldMk cId="2873552131" sldId="276"/>
        </pc:sldMkLst>
      </pc:sldChg>
      <pc:sldChg chg="del">
        <pc:chgData name="Louise Ngavouka" userId="82b7e100db03190b" providerId="LiveId" clId="{0C29356A-F42E-4CA3-B44F-CB1B2755DEAB}" dt="2023-12-07T11:51:54.412" v="1494" actId="2696"/>
        <pc:sldMkLst>
          <pc:docMk/>
          <pc:sldMk cId="1279410791" sldId="277"/>
        </pc:sldMkLst>
      </pc:sldChg>
      <pc:sldChg chg="modSp mod">
        <pc:chgData name="Louise Ngavouka" userId="82b7e100db03190b" providerId="LiveId" clId="{0C29356A-F42E-4CA3-B44F-CB1B2755DEAB}" dt="2023-12-07T11:55:28.059" v="1546"/>
        <pc:sldMkLst>
          <pc:docMk/>
          <pc:sldMk cId="2555352078" sldId="278"/>
        </pc:sldMkLst>
        <pc:spChg chg="mod">
          <ac:chgData name="Louise Ngavouka" userId="82b7e100db03190b" providerId="LiveId" clId="{0C29356A-F42E-4CA3-B44F-CB1B2755DEAB}" dt="2023-12-07T11:55:28.059" v="1546"/>
          <ac:spMkLst>
            <pc:docMk/>
            <pc:sldMk cId="2555352078" sldId="278"/>
            <ac:spMk id="2" creationId="{00000000-0000-0000-0000-000000000000}"/>
          </ac:spMkLst>
        </pc:spChg>
        <pc:spChg chg="mod">
          <ac:chgData name="Louise Ngavouka" userId="82b7e100db03190b" providerId="LiveId" clId="{0C29356A-F42E-4CA3-B44F-CB1B2755DEAB}" dt="2023-12-07T11:55:08.492" v="1545" actId="255"/>
          <ac:spMkLst>
            <pc:docMk/>
            <pc:sldMk cId="2555352078" sldId="278"/>
            <ac:spMk id="3" creationId="{00000000-0000-0000-0000-000000000000}"/>
          </ac:spMkLst>
        </pc:spChg>
      </pc:sldChg>
      <pc:sldChg chg="del">
        <pc:chgData name="Louise Ngavouka" userId="82b7e100db03190b" providerId="LiveId" clId="{0C29356A-F42E-4CA3-B44F-CB1B2755DEAB}" dt="2023-12-07T11:55:44.426" v="1547" actId="2696"/>
        <pc:sldMkLst>
          <pc:docMk/>
          <pc:sldMk cId="3043596023" sldId="279"/>
        </pc:sldMkLst>
      </pc:sldChg>
      <pc:sldChg chg="del">
        <pc:chgData name="Louise Ngavouka" userId="82b7e100db03190b" providerId="LiveId" clId="{0C29356A-F42E-4CA3-B44F-CB1B2755DEAB}" dt="2023-12-07T11:55:50.524" v="1548" actId="2696"/>
        <pc:sldMkLst>
          <pc:docMk/>
          <pc:sldMk cId="3102663428" sldId="280"/>
        </pc:sldMkLst>
      </pc:sldChg>
      <pc:sldChg chg="del">
        <pc:chgData name="Louise Ngavouka" userId="82b7e100db03190b" providerId="LiveId" clId="{0C29356A-F42E-4CA3-B44F-CB1B2755DEAB}" dt="2023-12-07T11:36:43.829" v="971" actId="47"/>
        <pc:sldMkLst>
          <pc:docMk/>
          <pc:sldMk cId="212000491" sldId="281"/>
        </pc:sldMkLst>
      </pc:sldChg>
      <pc:sldChg chg="del">
        <pc:chgData name="Louise Ngavouka" userId="82b7e100db03190b" providerId="LiveId" clId="{0C29356A-F42E-4CA3-B44F-CB1B2755DEAB}" dt="2023-12-07T11:36:38.948" v="970" actId="47"/>
        <pc:sldMkLst>
          <pc:docMk/>
          <pc:sldMk cId="2736018592" sldId="282"/>
        </pc:sldMkLst>
      </pc:sldChg>
      <pc:sldChg chg="del">
        <pc:chgData name="Louise Ngavouka" userId="82b7e100db03190b" providerId="LiveId" clId="{0C29356A-F42E-4CA3-B44F-CB1B2755DEAB}" dt="2023-12-07T11:53:40.112" v="1511" actId="2696"/>
        <pc:sldMkLst>
          <pc:docMk/>
          <pc:sldMk cId="2843593394" sldId="283"/>
        </pc:sldMkLst>
      </pc:sldChg>
      <pc:sldChg chg="addSp delSp modSp mod">
        <pc:chgData name="Louise Ngavouka" userId="82b7e100db03190b" providerId="LiveId" clId="{0C29356A-F42E-4CA3-B44F-CB1B2755DEAB}" dt="2023-12-07T11:59:01.531" v="1617" actId="20577"/>
        <pc:sldMkLst>
          <pc:docMk/>
          <pc:sldMk cId="723427834" sldId="284"/>
        </pc:sldMkLst>
        <pc:spChg chg="mod">
          <ac:chgData name="Louise Ngavouka" userId="82b7e100db03190b" providerId="LiveId" clId="{0C29356A-F42E-4CA3-B44F-CB1B2755DEAB}" dt="2023-12-07T11:56:35.459" v="1572" actId="255"/>
          <ac:spMkLst>
            <pc:docMk/>
            <pc:sldMk cId="723427834" sldId="284"/>
            <ac:spMk id="2" creationId="{00000000-0000-0000-0000-000000000000}"/>
          </ac:spMkLst>
        </pc:spChg>
        <pc:spChg chg="add mod">
          <ac:chgData name="Louise Ngavouka" userId="82b7e100db03190b" providerId="LiveId" clId="{0C29356A-F42E-4CA3-B44F-CB1B2755DEAB}" dt="2023-12-07T11:59:01.531" v="1617" actId="20577"/>
          <ac:spMkLst>
            <pc:docMk/>
            <pc:sldMk cId="723427834" sldId="284"/>
            <ac:spMk id="3" creationId="{8F894B56-73A9-CFD9-EBFE-C11DF097DF3C}"/>
          </ac:spMkLst>
        </pc:spChg>
        <pc:picChg chg="del mod">
          <ac:chgData name="Louise Ngavouka" userId="82b7e100db03190b" providerId="LiveId" clId="{0C29356A-F42E-4CA3-B44F-CB1B2755DEAB}" dt="2023-12-07T11:56:38.545" v="1574" actId="478"/>
          <ac:picMkLst>
            <pc:docMk/>
            <pc:sldMk cId="723427834" sldId="284"/>
            <ac:picMk id="1026" creationId="{00000000-0000-0000-0000-000000000000}"/>
          </ac:picMkLst>
        </pc:picChg>
      </pc:sldChg>
      <pc:sldChg chg="del">
        <pc:chgData name="Louise Ngavouka" userId="82b7e100db03190b" providerId="LiveId" clId="{0C29356A-F42E-4CA3-B44F-CB1B2755DEAB}" dt="2023-12-07T11:58:14.550" v="1607" actId="47"/>
        <pc:sldMkLst>
          <pc:docMk/>
          <pc:sldMk cId="560879382" sldId="285"/>
        </pc:sldMkLst>
      </pc:sldChg>
      <pc:sldChg chg="del">
        <pc:chgData name="Louise Ngavouka" userId="82b7e100db03190b" providerId="LiveId" clId="{0C29356A-F42E-4CA3-B44F-CB1B2755DEAB}" dt="2023-12-07T11:59:41.654" v="1626" actId="2696"/>
        <pc:sldMkLst>
          <pc:docMk/>
          <pc:sldMk cId="3560548817" sldId="286"/>
        </pc:sldMkLst>
      </pc:sldChg>
      <pc:sldChg chg="del">
        <pc:chgData name="Louise Ngavouka" userId="82b7e100db03190b" providerId="LiveId" clId="{0C29356A-F42E-4CA3-B44F-CB1B2755DEAB}" dt="2023-12-07T11:59:45.491" v="1627" actId="2696"/>
        <pc:sldMkLst>
          <pc:docMk/>
          <pc:sldMk cId="1339209823" sldId="287"/>
        </pc:sldMkLst>
      </pc:sldChg>
      <pc:sldChg chg="del">
        <pc:chgData name="Louise Ngavouka" userId="82b7e100db03190b" providerId="LiveId" clId="{0C29356A-F42E-4CA3-B44F-CB1B2755DEAB}" dt="2023-12-07T12:06:22.624" v="1923" actId="47"/>
        <pc:sldMkLst>
          <pc:docMk/>
          <pc:sldMk cId="896769337" sldId="288"/>
        </pc:sldMkLst>
      </pc:sldChg>
      <pc:sldChg chg="del">
        <pc:chgData name="Louise Ngavouka" userId="82b7e100db03190b" providerId="LiveId" clId="{0C29356A-F42E-4CA3-B44F-CB1B2755DEAB}" dt="2023-12-07T12:06:20.936" v="1922" actId="47"/>
        <pc:sldMkLst>
          <pc:docMk/>
          <pc:sldMk cId="569925486" sldId="289"/>
        </pc:sldMkLst>
      </pc:sldChg>
      <pc:sldChg chg="modSp del mod">
        <pc:chgData name="Louise Ngavouka" userId="82b7e100db03190b" providerId="LiveId" clId="{0C29356A-F42E-4CA3-B44F-CB1B2755DEAB}" dt="2023-12-07T11:11:55.417" v="201" actId="2696"/>
        <pc:sldMkLst>
          <pc:docMk/>
          <pc:sldMk cId="3483757699" sldId="290"/>
        </pc:sldMkLst>
        <pc:spChg chg="mod">
          <ac:chgData name="Louise Ngavouka" userId="82b7e100db03190b" providerId="LiveId" clId="{0C29356A-F42E-4CA3-B44F-CB1B2755DEAB}" dt="2023-12-07T11:02:37.216" v="11" actId="2711"/>
          <ac:spMkLst>
            <pc:docMk/>
            <pc:sldMk cId="3483757699" sldId="290"/>
            <ac:spMk id="2" creationId="{00000000-0000-0000-0000-000000000000}"/>
          </ac:spMkLst>
        </pc:spChg>
        <pc:spChg chg="mod">
          <ac:chgData name="Louise Ngavouka" userId="82b7e100db03190b" providerId="LiveId" clId="{0C29356A-F42E-4CA3-B44F-CB1B2755DEAB}" dt="2023-12-07T11:03:34.875" v="60" actId="20577"/>
          <ac:spMkLst>
            <pc:docMk/>
            <pc:sldMk cId="3483757699" sldId="290"/>
            <ac:spMk id="3" creationId="{00000000-0000-0000-0000-000000000000}"/>
          </ac:spMkLst>
        </pc:spChg>
      </pc:sldChg>
      <pc:sldChg chg="modSp del mod">
        <pc:chgData name="Louise Ngavouka" userId="82b7e100db03190b" providerId="LiveId" clId="{0C29356A-F42E-4CA3-B44F-CB1B2755DEAB}" dt="2023-12-07T11:03:37.989" v="61" actId="47"/>
        <pc:sldMkLst>
          <pc:docMk/>
          <pc:sldMk cId="2364882387" sldId="291"/>
        </pc:sldMkLst>
        <pc:spChg chg="mod">
          <ac:chgData name="Louise Ngavouka" userId="82b7e100db03190b" providerId="LiveId" clId="{0C29356A-F42E-4CA3-B44F-CB1B2755DEAB}" dt="2023-12-07T11:03:01.042" v="13" actId="20577"/>
          <ac:spMkLst>
            <pc:docMk/>
            <pc:sldMk cId="2364882387" sldId="291"/>
            <ac:spMk id="3" creationId="{00000000-0000-0000-0000-000000000000}"/>
          </ac:spMkLst>
        </pc:spChg>
      </pc:sldChg>
      <pc:sldChg chg="addSp modSp mod">
        <pc:chgData name="Louise Ngavouka" userId="82b7e100db03190b" providerId="LiveId" clId="{0C29356A-F42E-4CA3-B44F-CB1B2755DEAB}" dt="2023-12-07T11:18:52.011" v="489" actId="207"/>
        <pc:sldMkLst>
          <pc:docMk/>
          <pc:sldMk cId="3076774150" sldId="292"/>
        </pc:sldMkLst>
        <pc:spChg chg="add mod">
          <ac:chgData name="Louise Ngavouka" userId="82b7e100db03190b" providerId="LiveId" clId="{0C29356A-F42E-4CA3-B44F-CB1B2755DEAB}" dt="2023-12-07T11:04:16.876" v="94" actId="1076"/>
          <ac:spMkLst>
            <pc:docMk/>
            <pc:sldMk cId="3076774150" sldId="292"/>
            <ac:spMk id="2" creationId="{FC450C47-14CD-C816-3D13-967BEAD9849F}"/>
          </ac:spMkLst>
        </pc:spChg>
        <pc:spChg chg="mod">
          <ac:chgData name="Louise Ngavouka" userId="82b7e100db03190b" providerId="LiveId" clId="{0C29356A-F42E-4CA3-B44F-CB1B2755DEAB}" dt="2023-12-07T11:18:52.011" v="489" actId="207"/>
          <ac:spMkLst>
            <pc:docMk/>
            <pc:sldMk cId="3076774150" sldId="292"/>
            <ac:spMk id="4" creationId="{00000000-0000-0000-0000-000000000000}"/>
          </ac:spMkLst>
        </pc:spChg>
      </pc:sldChg>
      <pc:sldChg chg="addSp modSp mod setBg">
        <pc:chgData name="Louise Ngavouka" userId="82b7e100db03190b" providerId="LiveId" clId="{0C29356A-F42E-4CA3-B44F-CB1B2755DEAB}" dt="2023-12-07T11:15:48.017" v="356" actId="20577"/>
        <pc:sldMkLst>
          <pc:docMk/>
          <pc:sldMk cId="3062074117" sldId="293"/>
        </pc:sldMkLst>
        <pc:spChg chg="mod">
          <ac:chgData name="Louise Ngavouka" userId="82b7e100db03190b" providerId="LiveId" clId="{0C29356A-F42E-4CA3-B44F-CB1B2755DEAB}" dt="2023-12-07T11:14:52.900" v="286" actId="26606"/>
          <ac:spMkLst>
            <pc:docMk/>
            <pc:sldMk cId="3062074117" sldId="293"/>
            <ac:spMk id="2" creationId="{00000000-0000-0000-0000-000000000000}"/>
          </ac:spMkLst>
        </pc:spChg>
        <pc:spChg chg="mod">
          <ac:chgData name="Louise Ngavouka" userId="82b7e100db03190b" providerId="LiveId" clId="{0C29356A-F42E-4CA3-B44F-CB1B2755DEAB}" dt="2023-12-07T11:15:48.017" v="356" actId="20577"/>
          <ac:spMkLst>
            <pc:docMk/>
            <pc:sldMk cId="3062074117" sldId="293"/>
            <ac:spMk id="3" creationId="{00000000-0000-0000-0000-000000000000}"/>
          </ac:spMkLst>
        </pc:spChg>
        <pc:spChg chg="add">
          <ac:chgData name="Louise Ngavouka" userId="82b7e100db03190b" providerId="LiveId" clId="{0C29356A-F42E-4CA3-B44F-CB1B2755DEAB}" dt="2023-12-07T11:14:52.900" v="286" actId="26606"/>
          <ac:spMkLst>
            <pc:docMk/>
            <pc:sldMk cId="3062074117" sldId="293"/>
            <ac:spMk id="8" creationId="{09588DA8-065E-4F6F-8EFD-43104AB2E0CF}"/>
          </ac:spMkLst>
        </pc:spChg>
        <pc:spChg chg="add">
          <ac:chgData name="Louise Ngavouka" userId="82b7e100db03190b" providerId="LiveId" clId="{0C29356A-F42E-4CA3-B44F-CB1B2755DEAB}" dt="2023-12-07T11:14:52.900" v="286" actId="26606"/>
          <ac:spMkLst>
            <pc:docMk/>
            <pc:sldMk cId="3062074117" sldId="293"/>
            <ac:spMk id="10" creationId="{C4285719-470E-454C-AF62-8323075F1F5B}"/>
          </ac:spMkLst>
        </pc:spChg>
        <pc:spChg chg="add">
          <ac:chgData name="Louise Ngavouka" userId="82b7e100db03190b" providerId="LiveId" clId="{0C29356A-F42E-4CA3-B44F-CB1B2755DEAB}" dt="2023-12-07T11:14:52.900" v="286" actId="26606"/>
          <ac:spMkLst>
            <pc:docMk/>
            <pc:sldMk cId="3062074117" sldId="293"/>
            <ac:spMk id="12" creationId="{CD9FE4EF-C4D8-49A0-B2FF-81D8DB7D8A24}"/>
          </ac:spMkLst>
        </pc:spChg>
        <pc:spChg chg="add">
          <ac:chgData name="Louise Ngavouka" userId="82b7e100db03190b" providerId="LiveId" clId="{0C29356A-F42E-4CA3-B44F-CB1B2755DEAB}" dt="2023-12-07T11:14:52.900" v="286" actId="26606"/>
          <ac:spMkLst>
            <pc:docMk/>
            <pc:sldMk cId="3062074117" sldId="293"/>
            <ac:spMk id="14" creationId="{4300840D-0A0B-4512-BACA-B439D5B9C57C}"/>
          </ac:spMkLst>
        </pc:spChg>
        <pc:spChg chg="add">
          <ac:chgData name="Louise Ngavouka" userId="82b7e100db03190b" providerId="LiveId" clId="{0C29356A-F42E-4CA3-B44F-CB1B2755DEAB}" dt="2023-12-07T11:14:52.900" v="286" actId="26606"/>
          <ac:spMkLst>
            <pc:docMk/>
            <pc:sldMk cId="3062074117" sldId="293"/>
            <ac:spMk id="16" creationId="{D2B78728-A580-49A7-84F9-6EF6F583ADE0}"/>
          </ac:spMkLst>
        </pc:spChg>
        <pc:spChg chg="add">
          <ac:chgData name="Louise Ngavouka" userId="82b7e100db03190b" providerId="LiveId" clId="{0C29356A-F42E-4CA3-B44F-CB1B2755DEAB}" dt="2023-12-07T11:14:52.900" v="286" actId="26606"/>
          <ac:spMkLst>
            <pc:docMk/>
            <pc:sldMk cId="3062074117" sldId="293"/>
            <ac:spMk id="18" creationId="{38FAA1A1-D861-433F-88FA-1E9D6FD31D11}"/>
          </ac:spMkLst>
        </pc:spChg>
        <pc:spChg chg="add">
          <ac:chgData name="Louise Ngavouka" userId="82b7e100db03190b" providerId="LiveId" clId="{0C29356A-F42E-4CA3-B44F-CB1B2755DEAB}" dt="2023-12-07T11:14:52.900" v="286" actId="26606"/>
          <ac:spMkLst>
            <pc:docMk/>
            <pc:sldMk cId="3062074117" sldId="293"/>
            <ac:spMk id="20" creationId="{8D71EDA1-87BF-4D5D-AB79-F346FD19278A}"/>
          </ac:spMkLst>
        </pc:spChg>
      </pc:sldChg>
      <pc:sldChg chg="modSp mod">
        <pc:chgData name="Louise Ngavouka" userId="82b7e100db03190b" providerId="LiveId" clId="{0C29356A-F42E-4CA3-B44F-CB1B2755DEAB}" dt="2023-12-07T11:27:56.971" v="537" actId="207"/>
        <pc:sldMkLst>
          <pc:docMk/>
          <pc:sldMk cId="1634590584" sldId="294"/>
        </pc:sldMkLst>
        <pc:spChg chg="mod">
          <ac:chgData name="Louise Ngavouka" userId="82b7e100db03190b" providerId="LiveId" clId="{0C29356A-F42E-4CA3-B44F-CB1B2755DEAB}" dt="2023-12-07T11:27:56.971" v="537" actId="207"/>
          <ac:spMkLst>
            <pc:docMk/>
            <pc:sldMk cId="1634590584" sldId="294"/>
            <ac:spMk id="2" creationId="{00000000-0000-0000-0000-000000000000}"/>
          </ac:spMkLst>
        </pc:spChg>
        <pc:spChg chg="mod">
          <ac:chgData name="Louise Ngavouka" userId="82b7e100db03190b" providerId="LiveId" clId="{0C29356A-F42E-4CA3-B44F-CB1B2755DEAB}" dt="2023-12-07T11:22:25.466" v="536" actId="255"/>
          <ac:spMkLst>
            <pc:docMk/>
            <pc:sldMk cId="1634590584" sldId="294"/>
            <ac:spMk id="3" creationId="{00000000-0000-0000-0000-000000000000}"/>
          </ac:spMkLst>
        </pc:spChg>
      </pc:sldChg>
      <pc:sldChg chg="del">
        <pc:chgData name="Louise Ngavouka" userId="82b7e100db03190b" providerId="LiveId" clId="{0C29356A-F42E-4CA3-B44F-CB1B2755DEAB}" dt="2023-12-07T11:51:58.067" v="1495" actId="47"/>
        <pc:sldMkLst>
          <pc:docMk/>
          <pc:sldMk cId="3190616394" sldId="295"/>
        </pc:sldMkLst>
      </pc:sldChg>
      <pc:sldChg chg="del">
        <pc:chgData name="Louise Ngavouka" userId="82b7e100db03190b" providerId="LiveId" clId="{0C29356A-F42E-4CA3-B44F-CB1B2755DEAB}" dt="2023-12-07T12:06:05.626" v="1921" actId="47"/>
        <pc:sldMkLst>
          <pc:docMk/>
          <pc:sldMk cId="457667628" sldId="296"/>
        </pc:sldMkLst>
      </pc:sldChg>
      <pc:sldChg chg="del">
        <pc:chgData name="Louise Ngavouka" userId="82b7e100db03190b" providerId="LiveId" clId="{0C29356A-F42E-4CA3-B44F-CB1B2755DEAB}" dt="2023-12-07T12:02:14.480" v="1662" actId="47"/>
        <pc:sldMkLst>
          <pc:docMk/>
          <pc:sldMk cId="12032804" sldId="297"/>
        </pc:sldMkLst>
      </pc:sldChg>
      <pc:sldChg chg="del">
        <pc:chgData name="Louise Ngavouka" userId="82b7e100db03190b" providerId="LiveId" clId="{0C29356A-F42E-4CA3-B44F-CB1B2755DEAB}" dt="2023-12-07T12:06:04.140" v="1920" actId="47"/>
        <pc:sldMkLst>
          <pc:docMk/>
          <pc:sldMk cId="285269573" sldId="298"/>
        </pc:sldMkLst>
      </pc:sldChg>
      <pc:sldChg chg="del">
        <pc:chgData name="Louise Ngavouka" userId="82b7e100db03190b" providerId="LiveId" clId="{0C29356A-F42E-4CA3-B44F-CB1B2755DEAB}" dt="2023-12-07T12:02:20.399" v="1663" actId="47"/>
        <pc:sldMkLst>
          <pc:docMk/>
          <pc:sldMk cId="3154415264" sldId="299"/>
        </pc:sldMkLst>
      </pc:sldChg>
      <pc:sldChg chg="new del">
        <pc:chgData name="Louise Ngavouka" userId="82b7e100db03190b" providerId="LiveId" clId="{0C29356A-F42E-4CA3-B44F-CB1B2755DEAB}" dt="2023-12-07T11:05:31.707" v="98" actId="47"/>
        <pc:sldMkLst>
          <pc:docMk/>
          <pc:sldMk cId="69270607" sldId="300"/>
        </pc:sldMkLst>
      </pc:sldChg>
      <pc:sldChg chg="modSp new mod">
        <pc:chgData name="Louise Ngavouka" userId="82b7e100db03190b" providerId="LiveId" clId="{0C29356A-F42E-4CA3-B44F-CB1B2755DEAB}" dt="2023-12-07T11:19:14.616" v="491" actId="207"/>
        <pc:sldMkLst>
          <pc:docMk/>
          <pc:sldMk cId="1684978909" sldId="301"/>
        </pc:sldMkLst>
        <pc:spChg chg="mod">
          <ac:chgData name="Louise Ngavouka" userId="82b7e100db03190b" providerId="LiveId" clId="{0C29356A-F42E-4CA3-B44F-CB1B2755DEAB}" dt="2023-12-07T11:19:14.616" v="491" actId="207"/>
          <ac:spMkLst>
            <pc:docMk/>
            <pc:sldMk cId="1684978909" sldId="301"/>
            <ac:spMk id="2" creationId="{B42B0E05-7E42-D530-CCCA-5281CA36024E}"/>
          </ac:spMkLst>
        </pc:spChg>
        <pc:spChg chg="mod">
          <ac:chgData name="Louise Ngavouka" userId="82b7e100db03190b" providerId="LiveId" clId="{0C29356A-F42E-4CA3-B44F-CB1B2755DEAB}" dt="2023-12-07T11:06:04.008" v="152" actId="2711"/>
          <ac:spMkLst>
            <pc:docMk/>
            <pc:sldMk cId="1684978909" sldId="301"/>
            <ac:spMk id="3" creationId="{36B45BD9-2A38-CD80-C407-09B5115D0E63}"/>
          </ac:spMkLst>
        </pc:spChg>
      </pc:sldChg>
      <pc:sldChg chg="addSp delSp modSp new mod setBg">
        <pc:chgData name="Louise Ngavouka" userId="82b7e100db03190b" providerId="LiveId" clId="{0C29356A-F42E-4CA3-B44F-CB1B2755DEAB}" dt="2023-12-11T07:05:19.097" v="1996" actId="20577"/>
        <pc:sldMkLst>
          <pc:docMk/>
          <pc:sldMk cId="3464833133" sldId="302"/>
        </pc:sldMkLst>
        <pc:spChg chg="mod">
          <ac:chgData name="Louise Ngavouka" userId="82b7e100db03190b" providerId="LiveId" clId="{0C29356A-F42E-4CA3-B44F-CB1B2755DEAB}" dt="2023-12-11T07:05:19.097" v="1996" actId="20577"/>
          <ac:spMkLst>
            <pc:docMk/>
            <pc:sldMk cId="3464833133" sldId="302"/>
            <ac:spMk id="2" creationId="{F89335AE-6E72-2014-F29D-DC028D72EFB5}"/>
          </ac:spMkLst>
        </pc:spChg>
        <pc:spChg chg="mod ord">
          <ac:chgData name="Louise Ngavouka" userId="82b7e100db03190b" providerId="LiveId" clId="{0C29356A-F42E-4CA3-B44F-CB1B2755DEAB}" dt="2023-12-07T11:14:04.508" v="285" actId="27636"/>
          <ac:spMkLst>
            <pc:docMk/>
            <pc:sldMk cId="3464833133" sldId="302"/>
            <ac:spMk id="3" creationId="{DDA8BE00-CFB2-DC79-AFF1-501364DB9612}"/>
          </ac:spMkLst>
        </pc:spChg>
        <pc:spChg chg="add del">
          <ac:chgData name="Louise Ngavouka" userId="82b7e100db03190b" providerId="LiveId" clId="{0C29356A-F42E-4CA3-B44F-CB1B2755DEAB}" dt="2023-12-07T11:09:06.168" v="175" actId="26606"/>
          <ac:spMkLst>
            <pc:docMk/>
            <pc:sldMk cId="3464833133" sldId="302"/>
            <ac:spMk id="1033" creationId="{7A203437-703A-4E00-A8C0-91D328D6C7C7}"/>
          </ac:spMkLst>
        </pc:spChg>
        <pc:spChg chg="add del">
          <ac:chgData name="Louise Ngavouka" userId="82b7e100db03190b" providerId="LiveId" clId="{0C29356A-F42E-4CA3-B44F-CB1B2755DEAB}" dt="2023-12-07T11:09:06.168" v="175" actId="26606"/>
          <ac:spMkLst>
            <pc:docMk/>
            <pc:sldMk cId="3464833133" sldId="302"/>
            <ac:spMk id="1035" creationId="{CD84038B-4A56-439B-A184-79B2D4506692}"/>
          </ac:spMkLst>
        </pc:spChg>
        <pc:spChg chg="add del">
          <ac:chgData name="Louise Ngavouka" userId="82b7e100db03190b" providerId="LiveId" clId="{0C29356A-F42E-4CA3-B44F-CB1B2755DEAB}" dt="2023-12-07T11:09:06.168" v="175" actId="26606"/>
          <ac:spMkLst>
            <pc:docMk/>
            <pc:sldMk cId="3464833133" sldId="302"/>
            <ac:spMk id="1037" creationId="{4F96EE13-2C4D-4262-812E-DDE5FC35F0AD}"/>
          </ac:spMkLst>
        </pc:spChg>
        <pc:spChg chg="add del">
          <ac:chgData name="Louise Ngavouka" userId="82b7e100db03190b" providerId="LiveId" clId="{0C29356A-F42E-4CA3-B44F-CB1B2755DEAB}" dt="2023-12-07T11:09:39.147" v="179" actId="26606"/>
          <ac:spMkLst>
            <pc:docMk/>
            <pc:sldMk cId="3464833133" sldId="302"/>
            <ac:spMk id="1042" creationId="{AD96FDFD-4E42-4A06-B8B5-768A1DB9C2A9}"/>
          </ac:spMkLst>
        </pc:spChg>
        <pc:spChg chg="add">
          <ac:chgData name="Louise Ngavouka" userId="82b7e100db03190b" providerId="LiveId" clId="{0C29356A-F42E-4CA3-B44F-CB1B2755DEAB}" dt="2023-12-07T11:09:39.147" v="179" actId="26606"/>
          <ac:spMkLst>
            <pc:docMk/>
            <pc:sldMk cId="3464833133" sldId="302"/>
            <ac:spMk id="1047" creationId="{3ED14C35-F5A9-4779-8E0C-5C49E2E10327}"/>
          </ac:spMkLst>
        </pc:spChg>
        <pc:spChg chg="add">
          <ac:chgData name="Louise Ngavouka" userId="82b7e100db03190b" providerId="LiveId" clId="{0C29356A-F42E-4CA3-B44F-CB1B2755DEAB}" dt="2023-12-07T11:09:39.147" v="179" actId="26606"/>
          <ac:spMkLst>
            <pc:docMk/>
            <pc:sldMk cId="3464833133" sldId="302"/>
            <ac:spMk id="1049" creationId="{EF273D9E-5BEA-459A-918F-AF5ACA258471}"/>
          </ac:spMkLst>
        </pc:spChg>
        <pc:spChg chg="add">
          <ac:chgData name="Louise Ngavouka" userId="82b7e100db03190b" providerId="LiveId" clId="{0C29356A-F42E-4CA3-B44F-CB1B2755DEAB}" dt="2023-12-07T11:09:39.147" v="179" actId="26606"/>
          <ac:spMkLst>
            <pc:docMk/>
            <pc:sldMk cId="3464833133" sldId="302"/>
            <ac:spMk id="1051" creationId="{1D7E768C-F52C-4C8D-8D28-9E77B1F2DEDC}"/>
          </ac:spMkLst>
        </pc:spChg>
        <pc:spChg chg="add">
          <ac:chgData name="Louise Ngavouka" userId="82b7e100db03190b" providerId="LiveId" clId="{0C29356A-F42E-4CA3-B44F-CB1B2755DEAB}" dt="2023-12-07T11:09:39.147" v="179" actId="26606"/>
          <ac:spMkLst>
            <pc:docMk/>
            <pc:sldMk cId="3464833133" sldId="302"/>
            <ac:spMk id="1053" creationId="{A2CDF4EC-7B47-436E-927B-575404258573}"/>
          </ac:spMkLst>
        </pc:spChg>
        <pc:spChg chg="add">
          <ac:chgData name="Louise Ngavouka" userId="82b7e100db03190b" providerId="LiveId" clId="{0C29356A-F42E-4CA3-B44F-CB1B2755DEAB}" dt="2023-12-07T11:09:39.147" v="179" actId="26606"/>
          <ac:spMkLst>
            <pc:docMk/>
            <pc:sldMk cId="3464833133" sldId="302"/>
            <ac:spMk id="1055" creationId="{5DFA5EF5-56B1-49EE-B0BB-69B6399FAD9F}"/>
          </ac:spMkLst>
        </pc:spChg>
        <pc:picChg chg="add mod">
          <ac:chgData name="Louise Ngavouka" userId="82b7e100db03190b" providerId="LiveId" clId="{0C29356A-F42E-4CA3-B44F-CB1B2755DEAB}" dt="2023-12-07T11:09:39.147" v="179" actId="26606"/>
          <ac:picMkLst>
            <pc:docMk/>
            <pc:sldMk cId="3464833133" sldId="302"/>
            <ac:picMk id="1026" creationId="{2C881800-4967-77DE-650B-43D42DB60134}"/>
          </ac:picMkLst>
        </pc:picChg>
        <pc:picChg chg="add mod ord">
          <ac:chgData name="Louise Ngavouka" userId="82b7e100db03190b" providerId="LiveId" clId="{0C29356A-F42E-4CA3-B44F-CB1B2755DEAB}" dt="2023-12-07T11:09:39.147" v="179" actId="26606"/>
          <ac:picMkLst>
            <pc:docMk/>
            <pc:sldMk cId="3464833133" sldId="302"/>
            <ac:picMk id="1028" creationId="{9EE38490-F82D-B0BE-A999-ADAE25A18E84}"/>
          </ac:picMkLst>
        </pc:picChg>
        <pc:picChg chg="add mod">
          <ac:chgData name="Louise Ngavouka" userId="82b7e100db03190b" providerId="LiveId" clId="{0C29356A-F42E-4CA3-B44F-CB1B2755DEAB}" dt="2023-12-07T11:09:39.147" v="179" actId="26606"/>
          <ac:picMkLst>
            <pc:docMk/>
            <pc:sldMk cId="3464833133" sldId="302"/>
            <ac:picMk id="1030" creationId="{393935AD-0206-4D8E-4286-365E2401B3D8}"/>
          </ac:picMkLst>
        </pc:picChg>
      </pc:sldChg>
      <pc:sldChg chg="modSp new mod">
        <pc:chgData name="Louise Ngavouka" userId="82b7e100db03190b" providerId="LiveId" clId="{0C29356A-F42E-4CA3-B44F-CB1B2755DEAB}" dt="2023-12-11T07:32:01.129" v="2030" actId="27636"/>
        <pc:sldMkLst>
          <pc:docMk/>
          <pc:sldMk cId="1583639890" sldId="303"/>
        </pc:sldMkLst>
        <pc:spChg chg="mod">
          <ac:chgData name="Louise Ngavouka" userId="82b7e100db03190b" providerId="LiveId" clId="{0C29356A-F42E-4CA3-B44F-CB1B2755DEAB}" dt="2023-12-07T11:19:43.128" v="509" actId="207"/>
          <ac:spMkLst>
            <pc:docMk/>
            <pc:sldMk cId="1583639890" sldId="303"/>
            <ac:spMk id="2" creationId="{123E182A-64D5-E424-423D-4D6ED86C335C}"/>
          </ac:spMkLst>
        </pc:spChg>
        <pc:spChg chg="mod">
          <ac:chgData name="Louise Ngavouka" userId="82b7e100db03190b" providerId="LiveId" clId="{0C29356A-F42E-4CA3-B44F-CB1B2755DEAB}" dt="2023-12-11T07:32:01.129" v="2030" actId="27636"/>
          <ac:spMkLst>
            <pc:docMk/>
            <pc:sldMk cId="1583639890" sldId="303"/>
            <ac:spMk id="3" creationId="{2BEEF397-67CD-1AF2-DDA7-3C69BC9354B0}"/>
          </ac:spMkLst>
        </pc:spChg>
      </pc:sldChg>
      <pc:sldChg chg="addSp delSp modSp new mod">
        <pc:chgData name="Louise Ngavouka" userId="82b7e100db03190b" providerId="LiveId" clId="{0C29356A-F42E-4CA3-B44F-CB1B2755DEAB}" dt="2023-12-07T11:30:08.064" v="568" actId="2711"/>
        <pc:sldMkLst>
          <pc:docMk/>
          <pc:sldMk cId="1258017697" sldId="304"/>
        </pc:sldMkLst>
        <pc:spChg chg="mod">
          <ac:chgData name="Louise Ngavouka" userId="82b7e100db03190b" providerId="LiveId" clId="{0C29356A-F42E-4CA3-B44F-CB1B2755DEAB}" dt="2023-12-07T11:29:19.722" v="563" actId="2711"/>
          <ac:spMkLst>
            <pc:docMk/>
            <pc:sldMk cId="1258017697" sldId="304"/>
            <ac:spMk id="2" creationId="{FF232519-C6FE-9B31-A777-5A8BA93837C4}"/>
          </ac:spMkLst>
        </pc:spChg>
        <pc:spChg chg="del mod">
          <ac:chgData name="Louise Ngavouka" userId="82b7e100db03190b" providerId="LiveId" clId="{0C29356A-F42E-4CA3-B44F-CB1B2755DEAB}" dt="2023-12-07T11:29:43.877" v="565"/>
          <ac:spMkLst>
            <pc:docMk/>
            <pc:sldMk cId="1258017697" sldId="304"/>
            <ac:spMk id="3" creationId="{C38E54B0-5931-0F81-C99F-168457A1D681}"/>
          </ac:spMkLst>
        </pc:spChg>
        <pc:spChg chg="add mod">
          <ac:chgData name="Louise Ngavouka" userId="82b7e100db03190b" providerId="LiveId" clId="{0C29356A-F42E-4CA3-B44F-CB1B2755DEAB}" dt="2023-12-07T11:30:08.064" v="568" actId="2711"/>
          <ac:spMkLst>
            <pc:docMk/>
            <pc:sldMk cId="1258017697" sldId="304"/>
            <ac:spMk id="5" creationId="{618364E7-BF3D-2FE8-8C2E-B845BE889F2D}"/>
          </ac:spMkLst>
        </pc:spChg>
        <pc:picChg chg="add mod">
          <ac:chgData name="Louise Ngavouka" userId="82b7e100db03190b" providerId="LiveId" clId="{0C29356A-F42E-4CA3-B44F-CB1B2755DEAB}" dt="2023-12-07T11:29:43.877" v="565"/>
          <ac:picMkLst>
            <pc:docMk/>
            <pc:sldMk cId="1258017697" sldId="304"/>
            <ac:picMk id="4" creationId="{8B45F95A-F465-2A9B-6DBA-6F0F4640FCBD}"/>
          </ac:picMkLst>
        </pc:picChg>
      </pc:sldChg>
      <pc:sldChg chg="modSp new mod">
        <pc:chgData name="Louise Ngavouka" userId="82b7e100db03190b" providerId="LiveId" clId="{0C29356A-F42E-4CA3-B44F-CB1B2755DEAB}" dt="2023-12-07T11:38:13.058" v="1005" actId="27636"/>
        <pc:sldMkLst>
          <pc:docMk/>
          <pc:sldMk cId="368031559" sldId="305"/>
        </pc:sldMkLst>
        <pc:spChg chg="mod">
          <ac:chgData name="Louise Ngavouka" userId="82b7e100db03190b" providerId="LiveId" clId="{0C29356A-F42E-4CA3-B44F-CB1B2755DEAB}" dt="2023-12-07T11:34:57.817" v="881" actId="20577"/>
          <ac:spMkLst>
            <pc:docMk/>
            <pc:sldMk cId="368031559" sldId="305"/>
            <ac:spMk id="2" creationId="{080AB018-A9CF-3824-E00F-932EE6A395E8}"/>
          </ac:spMkLst>
        </pc:spChg>
        <pc:spChg chg="mod">
          <ac:chgData name="Louise Ngavouka" userId="82b7e100db03190b" providerId="LiveId" clId="{0C29356A-F42E-4CA3-B44F-CB1B2755DEAB}" dt="2023-12-07T11:38:13.058" v="1005" actId="27636"/>
          <ac:spMkLst>
            <pc:docMk/>
            <pc:sldMk cId="368031559" sldId="305"/>
            <ac:spMk id="3" creationId="{4DE2C1D5-346A-FA75-BE93-846E8A1B3786}"/>
          </ac:spMkLst>
        </pc:spChg>
      </pc:sldChg>
      <pc:sldChg chg="modSp new mod">
        <pc:chgData name="Louise Ngavouka" userId="82b7e100db03190b" providerId="LiveId" clId="{0C29356A-F42E-4CA3-B44F-CB1B2755DEAB}" dt="2023-12-07T11:37:58.718" v="998" actId="5793"/>
        <pc:sldMkLst>
          <pc:docMk/>
          <pc:sldMk cId="2829651470" sldId="306"/>
        </pc:sldMkLst>
        <pc:spChg chg="mod">
          <ac:chgData name="Louise Ngavouka" userId="82b7e100db03190b" providerId="LiveId" clId="{0C29356A-F42E-4CA3-B44F-CB1B2755DEAB}" dt="2023-12-07T11:37:35.630" v="990" actId="27636"/>
          <ac:spMkLst>
            <pc:docMk/>
            <pc:sldMk cId="2829651470" sldId="306"/>
            <ac:spMk id="2" creationId="{7BE4B46D-A61C-E981-0609-072388AA5F43}"/>
          </ac:spMkLst>
        </pc:spChg>
        <pc:spChg chg="mod">
          <ac:chgData name="Louise Ngavouka" userId="82b7e100db03190b" providerId="LiveId" clId="{0C29356A-F42E-4CA3-B44F-CB1B2755DEAB}" dt="2023-12-07T11:37:58.718" v="998" actId="5793"/>
          <ac:spMkLst>
            <pc:docMk/>
            <pc:sldMk cId="2829651470" sldId="306"/>
            <ac:spMk id="3" creationId="{4E6D5C1D-1A1E-C1FC-0008-CAC718981B63}"/>
          </ac:spMkLst>
        </pc:spChg>
      </pc:sldChg>
      <pc:sldChg chg="modSp new mod">
        <pc:chgData name="Louise Ngavouka" userId="82b7e100db03190b" providerId="LiveId" clId="{0C29356A-F42E-4CA3-B44F-CB1B2755DEAB}" dt="2023-12-07T11:40:28.467" v="1114" actId="20577"/>
        <pc:sldMkLst>
          <pc:docMk/>
          <pc:sldMk cId="3101596785" sldId="307"/>
        </pc:sldMkLst>
        <pc:spChg chg="mod">
          <ac:chgData name="Louise Ngavouka" userId="82b7e100db03190b" providerId="LiveId" clId="{0C29356A-F42E-4CA3-B44F-CB1B2755DEAB}" dt="2023-12-07T11:39:26.786" v="1018"/>
          <ac:spMkLst>
            <pc:docMk/>
            <pc:sldMk cId="3101596785" sldId="307"/>
            <ac:spMk id="2" creationId="{30CC474A-D586-1907-08E0-5AC3A39EDA22}"/>
          </ac:spMkLst>
        </pc:spChg>
        <pc:spChg chg="mod">
          <ac:chgData name="Louise Ngavouka" userId="82b7e100db03190b" providerId="LiveId" clId="{0C29356A-F42E-4CA3-B44F-CB1B2755DEAB}" dt="2023-12-07T11:40:28.467" v="1114" actId="20577"/>
          <ac:spMkLst>
            <pc:docMk/>
            <pc:sldMk cId="3101596785" sldId="307"/>
            <ac:spMk id="3" creationId="{E0139D9A-5E45-8BB8-2E3F-1A7A300D2E07}"/>
          </ac:spMkLst>
        </pc:spChg>
      </pc:sldChg>
      <pc:sldChg chg="addSp delSp modSp new mod">
        <pc:chgData name="Louise Ngavouka" userId="82b7e100db03190b" providerId="LiveId" clId="{0C29356A-F42E-4CA3-B44F-CB1B2755DEAB}" dt="2023-12-07T11:50:03.833" v="1442" actId="20577"/>
        <pc:sldMkLst>
          <pc:docMk/>
          <pc:sldMk cId="966561905" sldId="308"/>
        </pc:sldMkLst>
        <pc:spChg chg="mod">
          <ac:chgData name="Louise Ngavouka" userId="82b7e100db03190b" providerId="LiveId" clId="{0C29356A-F42E-4CA3-B44F-CB1B2755DEAB}" dt="2023-12-07T11:47:47.470" v="1392" actId="20577"/>
          <ac:spMkLst>
            <pc:docMk/>
            <pc:sldMk cId="966561905" sldId="308"/>
            <ac:spMk id="2" creationId="{C86043C6-0C73-EA74-B8CA-CD83554294C7}"/>
          </ac:spMkLst>
        </pc:spChg>
        <pc:spChg chg="mod">
          <ac:chgData name="Louise Ngavouka" userId="82b7e100db03190b" providerId="LiveId" clId="{0C29356A-F42E-4CA3-B44F-CB1B2755DEAB}" dt="2023-12-07T11:50:03.833" v="1442" actId="20577"/>
          <ac:spMkLst>
            <pc:docMk/>
            <pc:sldMk cId="966561905" sldId="308"/>
            <ac:spMk id="3" creationId="{BE6A11F6-77F4-0B1A-94DD-1A8E64DB644A}"/>
          </ac:spMkLst>
        </pc:spChg>
        <pc:picChg chg="add del">
          <ac:chgData name="Louise Ngavouka" userId="82b7e100db03190b" providerId="LiveId" clId="{0C29356A-F42E-4CA3-B44F-CB1B2755DEAB}" dt="2023-12-07T11:45:48.070" v="1320" actId="22"/>
          <ac:picMkLst>
            <pc:docMk/>
            <pc:sldMk cId="966561905" sldId="308"/>
            <ac:picMk id="5" creationId="{55D5CFC1-BD1B-A88A-2616-869956BA26C3}"/>
          </ac:picMkLst>
        </pc:picChg>
      </pc:sldChg>
      <pc:sldChg chg="modSp new mod">
        <pc:chgData name="Louise Ngavouka" userId="82b7e100db03190b" providerId="LiveId" clId="{0C29356A-F42E-4CA3-B44F-CB1B2755DEAB}" dt="2023-12-13T14:56:05.663" v="2398" actId="113"/>
        <pc:sldMkLst>
          <pc:docMk/>
          <pc:sldMk cId="3025734969" sldId="309"/>
        </pc:sldMkLst>
        <pc:spChg chg="mod">
          <ac:chgData name="Louise Ngavouka" userId="82b7e100db03190b" providerId="LiveId" clId="{0C29356A-F42E-4CA3-B44F-CB1B2755DEAB}" dt="2023-12-13T14:56:05.663" v="2398" actId="113"/>
          <ac:spMkLst>
            <pc:docMk/>
            <pc:sldMk cId="3025734969" sldId="309"/>
            <ac:spMk id="2" creationId="{3A5C3714-BE63-735B-AB70-5C69B5CA1460}"/>
          </ac:spMkLst>
        </pc:spChg>
        <pc:spChg chg="mod">
          <ac:chgData name="Louise Ngavouka" userId="82b7e100db03190b" providerId="LiveId" clId="{0C29356A-F42E-4CA3-B44F-CB1B2755DEAB}" dt="2023-12-07T11:59:26.559" v="1625" actId="255"/>
          <ac:spMkLst>
            <pc:docMk/>
            <pc:sldMk cId="3025734969" sldId="309"/>
            <ac:spMk id="3" creationId="{294A5981-F94E-14C9-34DF-688424A8C66D}"/>
          </ac:spMkLst>
        </pc:spChg>
      </pc:sldChg>
      <pc:sldChg chg="modSp new mod">
        <pc:chgData name="Louise Ngavouka" userId="82b7e100db03190b" providerId="LiveId" clId="{0C29356A-F42E-4CA3-B44F-CB1B2755DEAB}" dt="2023-12-07T11:51:24.788" v="1491" actId="20577"/>
        <pc:sldMkLst>
          <pc:docMk/>
          <pc:sldMk cId="2091776269" sldId="310"/>
        </pc:sldMkLst>
        <pc:spChg chg="mod">
          <ac:chgData name="Louise Ngavouka" userId="82b7e100db03190b" providerId="LiveId" clId="{0C29356A-F42E-4CA3-B44F-CB1B2755DEAB}" dt="2023-12-07T11:51:24.788" v="1491" actId="20577"/>
          <ac:spMkLst>
            <pc:docMk/>
            <pc:sldMk cId="2091776269" sldId="310"/>
            <ac:spMk id="2" creationId="{62AFAC5B-54B0-F598-BBE0-7C1C9DEFED55}"/>
          </ac:spMkLst>
        </pc:spChg>
        <pc:spChg chg="mod">
          <ac:chgData name="Louise Ngavouka" userId="82b7e100db03190b" providerId="LiveId" clId="{0C29356A-F42E-4CA3-B44F-CB1B2755DEAB}" dt="2023-12-07T11:51:06.867" v="1483" actId="20577"/>
          <ac:spMkLst>
            <pc:docMk/>
            <pc:sldMk cId="2091776269" sldId="310"/>
            <ac:spMk id="3" creationId="{0723C75B-C14C-CF6A-E8B8-BE2F339E8CA5}"/>
          </ac:spMkLst>
        </pc:spChg>
      </pc:sldChg>
      <pc:sldChg chg="modSp new mod">
        <pc:chgData name="Louise Ngavouka" userId="82b7e100db03190b" providerId="LiveId" clId="{0C29356A-F42E-4CA3-B44F-CB1B2755DEAB}" dt="2023-12-13T14:54:47.531" v="2376" actId="20577"/>
        <pc:sldMkLst>
          <pc:docMk/>
          <pc:sldMk cId="2045559071" sldId="311"/>
        </pc:sldMkLst>
        <pc:spChg chg="mod">
          <ac:chgData name="Louise Ngavouka" userId="82b7e100db03190b" providerId="LiveId" clId="{0C29356A-F42E-4CA3-B44F-CB1B2755DEAB}" dt="2023-12-07T11:52:31.695" v="1509" actId="27636"/>
          <ac:spMkLst>
            <pc:docMk/>
            <pc:sldMk cId="2045559071" sldId="311"/>
            <ac:spMk id="2" creationId="{5EEF34A2-3037-0983-1A52-EAF60CFBDC09}"/>
          </ac:spMkLst>
        </pc:spChg>
        <pc:spChg chg="mod">
          <ac:chgData name="Louise Ngavouka" userId="82b7e100db03190b" providerId="LiveId" clId="{0C29356A-F42E-4CA3-B44F-CB1B2755DEAB}" dt="2023-12-13T14:54:47.531" v="2376" actId="20577"/>
          <ac:spMkLst>
            <pc:docMk/>
            <pc:sldMk cId="2045559071" sldId="311"/>
            <ac:spMk id="3" creationId="{AF5CAEC7-3177-F6B9-DE6A-AD37B76D5CA8}"/>
          </ac:spMkLst>
        </pc:spChg>
      </pc:sldChg>
      <pc:sldChg chg="modSp new mod">
        <pc:chgData name="Louise Ngavouka" userId="82b7e100db03190b" providerId="LiveId" clId="{0C29356A-F42E-4CA3-B44F-CB1B2755DEAB}" dt="2023-12-07T11:58:08.902" v="1606" actId="120"/>
        <pc:sldMkLst>
          <pc:docMk/>
          <pc:sldMk cId="188290452" sldId="312"/>
        </pc:sldMkLst>
        <pc:spChg chg="mod">
          <ac:chgData name="Louise Ngavouka" userId="82b7e100db03190b" providerId="LiveId" clId="{0C29356A-F42E-4CA3-B44F-CB1B2755DEAB}" dt="2023-12-07T11:58:08.902" v="1606" actId="120"/>
          <ac:spMkLst>
            <pc:docMk/>
            <pc:sldMk cId="188290452" sldId="312"/>
            <ac:spMk id="2" creationId="{E1DCA963-AAD2-4C5D-ED7A-E98674CCDB23}"/>
          </ac:spMkLst>
        </pc:spChg>
        <pc:spChg chg="mod">
          <ac:chgData name="Louise Ngavouka" userId="82b7e100db03190b" providerId="LiveId" clId="{0C29356A-F42E-4CA3-B44F-CB1B2755DEAB}" dt="2023-12-07T11:57:38.483" v="1591" actId="5793"/>
          <ac:spMkLst>
            <pc:docMk/>
            <pc:sldMk cId="188290452" sldId="312"/>
            <ac:spMk id="3" creationId="{ABC843A9-A7C0-99DF-7C7C-2CB60F768425}"/>
          </ac:spMkLst>
        </pc:spChg>
      </pc:sldChg>
      <pc:sldChg chg="new del">
        <pc:chgData name="Louise Ngavouka" userId="82b7e100db03190b" providerId="LiveId" clId="{0C29356A-F42E-4CA3-B44F-CB1B2755DEAB}" dt="2023-12-07T11:57:28.309" v="1584" actId="47"/>
        <pc:sldMkLst>
          <pc:docMk/>
          <pc:sldMk cId="2485584502" sldId="312"/>
        </pc:sldMkLst>
      </pc:sldChg>
      <pc:sldChg chg="modSp new del mod">
        <pc:chgData name="Louise Ngavouka" userId="82b7e100db03190b" providerId="LiveId" clId="{0C29356A-F42E-4CA3-B44F-CB1B2755DEAB}" dt="2023-12-07T11:54:27.908" v="1540" actId="47"/>
        <pc:sldMkLst>
          <pc:docMk/>
          <pc:sldMk cId="4172558593" sldId="312"/>
        </pc:sldMkLst>
        <pc:spChg chg="mod">
          <ac:chgData name="Louise Ngavouka" userId="82b7e100db03190b" providerId="LiveId" clId="{0C29356A-F42E-4CA3-B44F-CB1B2755DEAB}" dt="2023-12-07T11:54:26.067" v="1539" actId="6549"/>
          <ac:spMkLst>
            <pc:docMk/>
            <pc:sldMk cId="4172558593" sldId="312"/>
            <ac:spMk id="2" creationId="{78FC1DA1-AC7A-B447-C50C-ACCAAECAB623}"/>
          </ac:spMkLst>
        </pc:spChg>
        <pc:spChg chg="mod">
          <ac:chgData name="Louise Ngavouka" userId="82b7e100db03190b" providerId="LiveId" clId="{0C29356A-F42E-4CA3-B44F-CB1B2755DEAB}" dt="2023-12-07T11:54:20.969" v="1538" actId="27636"/>
          <ac:spMkLst>
            <pc:docMk/>
            <pc:sldMk cId="4172558593" sldId="312"/>
            <ac:spMk id="3" creationId="{C101C949-BF72-6E6B-F3DD-1F57E4FBCABC}"/>
          </ac:spMkLst>
        </pc:spChg>
      </pc:sldChg>
      <pc:sldChg chg="modSp new del mod">
        <pc:chgData name="Louise Ngavouka" userId="82b7e100db03190b" providerId="LiveId" clId="{0C29356A-F42E-4CA3-B44F-CB1B2755DEAB}" dt="2023-12-11T07:34:04.305" v="2039" actId="2696"/>
        <pc:sldMkLst>
          <pc:docMk/>
          <pc:sldMk cId="498715347" sldId="313"/>
        </pc:sldMkLst>
        <pc:spChg chg="mod">
          <ac:chgData name="Louise Ngavouka" userId="82b7e100db03190b" providerId="LiveId" clId="{0C29356A-F42E-4CA3-B44F-CB1B2755DEAB}" dt="2023-12-07T12:01:21.604" v="1657" actId="27636"/>
          <ac:spMkLst>
            <pc:docMk/>
            <pc:sldMk cId="498715347" sldId="313"/>
            <ac:spMk id="2" creationId="{3D3B0472-ECA6-2021-CB1B-911E3BA2A7DF}"/>
          </ac:spMkLst>
        </pc:spChg>
        <pc:spChg chg="mod">
          <ac:chgData name="Louise Ngavouka" userId="82b7e100db03190b" providerId="LiveId" clId="{0C29356A-F42E-4CA3-B44F-CB1B2755DEAB}" dt="2023-12-11T07:33:31.854" v="2031" actId="20577"/>
          <ac:spMkLst>
            <pc:docMk/>
            <pc:sldMk cId="498715347" sldId="313"/>
            <ac:spMk id="3" creationId="{17367E01-D84E-945E-B4E3-079A878F10BB}"/>
          </ac:spMkLst>
        </pc:spChg>
      </pc:sldChg>
      <pc:sldChg chg="modSp new mod">
        <pc:chgData name="Louise Ngavouka" userId="82b7e100db03190b" providerId="LiveId" clId="{0C29356A-F42E-4CA3-B44F-CB1B2755DEAB}" dt="2023-12-13T15:01:03.287" v="2402" actId="20577"/>
        <pc:sldMkLst>
          <pc:docMk/>
          <pc:sldMk cId="543101745" sldId="314"/>
        </pc:sldMkLst>
        <pc:spChg chg="mod">
          <ac:chgData name="Louise Ngavouka" userId="82b7e100db03190b" providerId="LiveId" clId="{0C29356A-F42E-4CA3-B44F-CB1B2755DEAB}" dt="2023-12-07T12:01:29.273" v="1661" actId="27636"/>
          <ac:spMkLst>
            <pc:docMk/>
            <pc:sldMk cId="543101745" sldId="314"/>
            <ac:spMk id="2" creationId="{51147E2A-0F51-6CA6-F827-2BE8099FD1CD}"/>
          </ac:spMkLst>
        </pc:spChg>
        <pc:spChg chg="mod">
          <ac:chgData name="Louise Ngavouka" userId="82b7e100db03190b" providerId="LiveId" clId="{0C29356A-F42E-4CA3-B44F-CB1B2755DEAB}" dt="2023-12-13T15:01:03.287" v="2402" actId="20577"/>
          <ac:spMkLst>
            <pc:docMk/>
            <pc:sldMk cId="543101745" sldId="314"/>
            <ac:spMk id="3" creationId="{66579C62-7037-AD06-0501-3C071F685072}"/>
          </ac:spMkLst>
        </pc:spChg>
      </pc:sldChg>
      <pc:sldChg chg="modSp new mod">
        <pc:chgData name="Louise Ngavouka" userId="82b7e100db03190b" providerId="LiveId" clId="{0C29356A-F42E-4CA3-B44F-CB1B2755DEAB}" dt="2023-12-11T07:33:46.852" v="2038" actId="20577"/>
        <pc:sldMkLst>
          <pc:docMk/>
          <pc:sldMk cId="4045790209" sldId="315"/>
        </pc:sldMkLst>
        <pc:spChg chg="mod">
          <ac:chgData name="Louise Ngavouka" userId="82b7e100db03190b" providerId="LiveId" clId="{0C29356A-F42E-4CA3-B44F-CB1B2755DEAB}" dt="2023-12-07T12:06:01.356" v="1919" actId="113"/>
          <ac:spMkLst>
            <pc:docMk/>
            <pc:sldMk cId="4045790209" sldId="315"/>
            <ac:spMk id="2" creationId="{76ECC416-E817-987B-30E3-08E4B9DD10E4}"/>
          </ac:spMkLst>
        </pc:spChg>
        <pc:spChg chg="mod">
          <ac:chgData name="Louise Ngavouka" userId="82b7e100db03190b" providerId="LiveId" clId="{0C29356A-F42E-4CA3-B44F-CB1B2755DEAB}" dt="2023-12-11T07:33:46.852" v="2038" actId="20577"/>
          <ac:spMkLst>
            <pc:docMk/>
            <pc:sldMk cId="4045790209" sldId="315"/>
            <ac:spMk id="3" creationId="{A8593F85-9EFC-9F3A-CADE-4E5624CD4982}"/>
          </ac:spMkLst>
        </pc:spChg>
      </pc:sldChg>
      <pc:sldChg chg="addSp modSp new mod">
        <pc:chgData name="Louise Ngavouka" userId="82b7e100db03190b" providerId="LiveId" clId="{0C29356A-F42E-4CA3-B44F-CB1B2755DEAB}" dt="2023-12-11T07:04:33.715" v="1977" actId="1076"/>
        <pc:sldMkLst>
          <pc:docMk/>
          <pc:sldMk cId="3056588374" sldId="316"/>
        </pc:sldMkLst>
        <pc:spChg chg="add mod">
          <ac:chgData name="Louise Ngavouka" userId="82b7e100db03190b" providerId="LiveId" clId="{0C29356A-F42E-4CA3-B44F-CB1B2755DEAB}" dt="2023-12-11T07:03:58.320" v="1975" actId="255"/>
          <ac:spMkLst>
            <pc:docMk/>
            <pc:sldMk cId="3056588374" sldId="316"/>
            <ac:spMk id="2" creationId="{A14C9CFF-DECC-9384-8094-9C2F1B0985C5}"/>
          </ac:spMkLst>
        </pc:spChg>
        <pc:picChg chg="add mod">
          <ac:chgData name="Louise Ngavouka" userId="82b7e100db03190b" providerId="LiveId" clId="{0C29356A-F42E-4CA3-B44F-CB1B2755DEAB}" dt="2023-12-11T07:04:33.715" v="1977" actId="1076"/>
          <ac:picMkLst>
            <pc:docMk/>
            <pc:sldMk cId="3056588374" sldId="316"/>
            <ac:picMk id="3" creationId="{00F8E740-291D-3765-4AB8-5F807433648A}"/>
          </ac:picMkLst>
        </pc:picChg>
      </pc:sldChg>
      <pc:sldChg chg="delSp modSp new mod">
        <pc:chgData name="Louise Ngavouka" userId="82b7e100db03190b" providerId="LiveId" clId="{0C29356A-F42E-4CA3-B44F-CB1B2755DEAB}" dt="2023-12-13T14:56:20.070" v="2400" actId="123"/>
        <pc:sldMkLst>
          <pc:docMk/>
          <pc:sldMk cId="3591260061" sldId="317"/>
        </pc:sldMkLst>
        <pc:spChg chg="del">
          <ac:chgData name="Louise Ngavouka" userId="82b7e100db03190b" providerId="LiveId" clId="{0C29356A-F42E-4CA3-B44F-CB1B2755DEAB}" dt="2023-12-13T14:55:30.292" v="2392" actId="478"/>
          <ac:spMkLst>
            <pc:docMk/>
            <pc:sldMk cId="3591260061" sldId="317"/>
            <ac:spMk id="2" creationId="{29F348B4-A3BE-7654-ADF2-9E2FDD3990A1}"/>
          </ac:spMkLst>
        </pc:spChg>
        <pc:spChg chg="mod">
          <ac:chgData name="Louise Ngavouka" userId="82b7e100db03190b" providerId="LiveId" clId="{0C29356A-F42E-4CA3-B44F-CB1B2755DEAB}" dt="2023-12-13T14:56:20.070" v="2400" actId="123"/>
          <ac:spMkLst>
            <pc:docMk/>
            <pc:sldMk cId="3591260061" sldId="317"/>
            <ac:spMk id="3" creationId="{7C9B21A0-B726-D260-7361-009049D72B4F}"/>
          </ac:spMkLst>
        </pc:spChg>
      </pc:sldChg>
    </pc:docChg>
  </pc:docChgLst>
</pc:chgInfo>
</file>

<file path=ppt/media/image1.jpeg>
</file>

<file path=ppt/media/image10.png>
</file>

<file path=ppt/media/image11.jpeg>
</file>

<file path=ppt/media/image12.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FDF7AF-CA63-45E6-9F99-78A6D7BE5AE0}" type="datetimeFigureOut">
              <a:rPr lang="fr-FR" smtClean="0"/>
              <a:t>13/12/2023</a:t>
            </a:fld>
            <a:endParaRPr lang="fr-FR"/>
          </a:p>
        </p:txBody>
      </p:sp>
      <p:sp>
        <p:nvSpPr>
          <p:cNvPr id="4" name="Espace réservé de l'image des diapositives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45585A-3262-4C6A-9D61-F50E757A753F}" type="slidenum">
              <a:rPr lang="fr-FR" smtClean="0"/>
              <a:t>‹N°›</a:t>
            </a:fld>
            <a:endParaRPr lang="fr-FR"/>
          </a:p>
        </p:txBody>
      </p:sp>
    </p:spTree>
    <p:extLst>
      <p:ext uri="{BB962C8B-B14F-4D97-AF65-F5344CB8AC3E}">
        <p14:creationId xmlns:p14="http://schemas.microsoft.com/office/powerpoint/2010/main" val="3180298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E45585A-3262-4C6A-9D61-F50E757A753F}" type="slidenum">
              <a:rPr lang="fr-FR" smtClean="0"/>
              <a:t>19</a:t>
            </a:fld>
            <a:endParaRPr lang="fr-FR"/>
          </a:p>
        </p:txBody>
      </p:sp>
    </p:spTree>
    <p:extLst>
      <p:ext uri="{BB962C8B-B14F-4D97-AF65-F5344CB8AC3E}">
        <p14:creationId xmlns:p14="http://schemas.microsoft.com/office/powerpoint/2010/main" val="570841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a:t>Modifiez le style du titre</a:t>
            </a: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p>
        </p:txBody>
      </p:sp>
      <p:sp>
        <p:nvSpPr>
          <p:cNvPr id="4" name="Espace réservé de la date 3"/>
          <p:cNvSpPr>
            <a:spLocks noGrp="1"/>
          </p:cNvSpPr>
          <p:nvPr>
            <p:ph type="dt" sz="half" idx="10"/>
          </p:nvPr>
        </p:nvSpPr>
        <p:spPr/>
        <p:txBody>
          <a:bodyPr/>
          <a:lstStyle/>
          <a:p>
            <a:fld id="{D94025CA-6FE6-4307-A075-D0F2F9589767}" type="datetimeFigureOut">
              <a:rPr lang="fr-FR" smtClean="0"/>
              <a:t>13/12/2023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3996516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D94025CA-6FE6-4307-A075-D0F2F9589767}" type="datetimeFigureOut">
              <a:rPr lang="fr-FR" smtClean="0"/>
              <a:t>13/12/2023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21468124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D94025CA-6FE6-4307-A075-D0F2F9589767}" type="datetimeFigureOut">
              <a:rPr lang="fr-FR" smtClean="0"/>
              <a:t>13/12/2023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2634440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D94025CA-6FE6-4307-A075-D0F2F9589767}" type="datetimeFigureOut">
              <a:rPr lang="fr-FR" smtClean="0"/>
              <a:t>13/12/2023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54065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a:t>Modifiez le style du titre</a:t>
            </a: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D94025CA-6FE6-4307-A075-D0F2F9589767}" type="datetimeFigureOut">
              <a:rPr lang="fr-FR" smtClean="0"/>
              <a:t>13/12/2023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2137381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fld id="{D94025CA-6FE6-4307-A075-D0F2F9589767}" type="datetimeFigureOut">
              <a:rPr lang="fr-FR" smtClean="0"/>
              <a:t>13/12/2023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4154936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a:t>Modifiez le style du titre</a:t>
            </a: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D94025CA-6FE6-4307-A075-D0F2F9589767}" type="datetimeFigureOut">
              <a:rPr lang="fr-FR" smtClean="0"/>
              <a:t>13/12/2023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2784770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D94025CA-6FE6-4307-A075-D0F2F9589767}" type="datetimeFigureOut">
              <a:rPr lang="fr-FR" smtClean="0"/>
              <a:t>13/12/2023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1313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D94025CA-6FE6-4307-A075-D0F2F9589767}" type="datetimeFigureOut">
              <a:rPr lang="fr-FR" smtClean="0"/>
              <a:t>13/12/2023</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831504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a:t>Modifiez le style du titre</a:t>
            </a: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D94025CA-6FE6-4307-A075-D0F2F9589767}" type="datetimeFigureOut">
              <a:rPr lang="fr-FR" smtClean="0"/>
              <a:t>13/12/2023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4247037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a:t>Modifiez le style du titre</a:t>
            </a: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D94025CA-6FE6-4307-A075-D0F2F9589767}" type="datetimeFigureOut">
              <a:rPr lang="fr-FR" smtClean="0"/>
              <a:t>13/12/2023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6435CBC-F560-4966-BBBF-F379F704C419}" type="slidenum">
              <a:rPr lang="fr-FR" smtClean="0"/>
              <a:t>‹N°›</a:t>
            </a:fld>
            <a:endParaRPr lang="fr-FR"/>
          </a:p>
        </p:txBody>
      </p:sp>
    </p:spTree>
    <p:extLst>
      <p:ext uri="{BB962C8B-B14F-4D97-AF65-F5344CB8AC3E}">
        <p14:creationId xmlns:p14="http://schemas.microsoft.com/office/powerpoint/2010/main" val="2351947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4025CA-6FE6-4307-A075-D0F2F9589767}" type="datetimeFigureOut">
              <a:rPr lang="fr-FR" smtClean="0"/>
              <a:t>13/12/2023</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435CBC-F560-4966-BBBF-F379F704C419}" type="slidenum">
              <a:rPr lang="fr-FR" smtClean="0"/>
              <a:t>‹N°›</a:t>
            </a:fld>
            <a:endParaRPr lang="fr-FR"/>
          </a:p>
        </p:txBody>
      </p:sp>
    </p:spTree>
    <p:extLst>
      <p:ext uri="{BB962C8B-B14F-4D97-AF65-F5344CB8AC3E}">
        <p14:creationId xmlns:p14="http://schemas.microsoft.com/office/powerpoint/2010/main" val="170204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A0A2B7F3-65A0-4CC5-8310-3252C59E02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re 3"/>
          <p:cNvSpPr>
            <a:spLocks noGrp="1"/>
          </p:cNvSpPr>
          <p:nvPr>
            <p:ph type="ctrTitle"/>
          </p:nvPr>
        </p:nvSpPr>
        <p:spPr>
          <a:xfrm>
            <a:off x="628650" y="3950725"/>
            <a:ext cx="7886700" cy="1132696"/>
          </a:xfrm>
        </p:spPr>
        <p:txBody>
          <a:bodyPr>
            <a:normAutofit/>
          </a:bodyPr>
          <a:lstStyle/>
          <a:p>
            <a:pPr>
              <a:lnSpc>
                <a:spcPct val="90000"/>
              </a:lnSpc>
            </a:pPr>
            <a:r>
              <a:rPr lang="fr-FR" sz="3500" b="1" dirty="0">
                <a:solidFill>
                  <a:schemeClr val="tx2">
                    <a:lumMod val="60000"/>
                    <a:lumOff val="40000"/>
                  </a:schemeClr>
                </a:solidFill>
                <a:latin typeface="Georgia" panose="02040502050405020303" pitchFamily="18" charset="0"/>
              </a:rPr>
              <a:t>Est-il possible d’échapper au temps?</a:t>
            </a:r>
          </a:p>
        </p:txBody>
      </p:sp>
      <p:sp>
        <p:nvSpPr>
          <p:cNvPr id="5" name="Sous-titre 4"/>
          <p:cNvSpPr>
            <a:spLocks noGrp="1"/>
          </p:cNvSpPr>
          <p:nvPr>
            <p:ph type="subTitle" idx="1"/>
          </p:nvPr>
        </p:nvSpPr>
        <p:spPr>
          <a:xfrm>
            <a:off x="628650" y="5145583"/>
            <a:ext cx="7886700" cy="1132696"/>
          </a:xfrm>
        </p:spPr>
        <p:txBody>
          <a:bodyPr>
            <a:normAutofit/>
          </a:bodyPr>
          <a:lstStyle/>
          <a:p>
            <a:r>
              <a:rPr lang="fr-FR"/>
              <a:t> </a:t>
            </a:r>
          </a:p>
        </p:txBody>
      </p:sp>
      <p:pic>
        <p:nvPicPr>
          <p:cNvPr id="2050" name="Picture 2" descr="Horloge extérieure du Musée d'Orsay - Blush &amp; Beyond">
            <a:extLst>
              <a:ext uri="{FF2B5EF4-FFF2-40B4-BE49-F238E27FC236}">
                <a16:creationId xmlns:a16="http://schemas.microsoft.com/office/drawing/2014/main" id="{AAD0622D-D809-CBE7-38D1-E5D53D7598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7741" r="-2" b="33157"/>
          <a:stretch/>
        </p:blipFill>
        <p:spPr bwMode="auto">
          <a:xfrm>
            <a:off x="1065195" y="304800"/>
            <a:ext cx="7044135" cy="3672406"/>
          </a:xfrm>
          <a:custGeom>
            <a:avLst/>
            <a:gdLst/>
            <a:ahLst/>
            <a:cxnLst/>
            <a:rect l="l" t="t" r="r" b="b"/>
            <a:pathLst>
              <a:path w="9392179" h="3672406">
                <a:moveTo>
                  <a:pt x="8328426" y="0"/>
                </a:moveTo>
                <a:cubicBezTo>
                  <a:pt x="8306669" y="212063"/>
                  <a:pt x="8209966" y="234386"/>
                  <a:pt x="8156780" y="365530"/>
                </a:cubicBezTo>
                <a:cubicBezTo>
                  <a:pt x="8193044" y="376692"/>
                  <a:pt x="8224472" y="390643"/>
                  <a:pt x="8255900" y="396224"/>
                </a:cubicBezTo>
                <a:cubicBezTo>
                  <a:pt x="8379195" y="424127"/>
                  <a:pt x="8497654" y="496675"/>
                  <a:pt x="8608861" y="619448"/>
                </a:cubicBezTo>
                <a:cubicBezTo>
                  <a:pt x="8693475" y="711528"/>
                  <a:pt x="8785341" y="750593"/>
                  <a:pt x="8877208" y="756173"/>
                </a:cubicBezTo>
                <a:cubicBezTo>
                  <a:pt x="8923141" y="758964"/>
                  <a:pt x="8971492" y="761754"/>
                  <a:pt x="9012590" y="795238"/>
                </a:cubicBezTo>
                <a:cubicBezTo>
                  <a:pt x="9053688" y="828721"/>
                  <a:pt x="9133466" y="814770"/>
                  <a:pt x="9106875" y="996140"/>
                </a:cubicBezTo>
                <a:cubicBezTo>
                  <a:pt x="9210828" y="1068688"/>
                  <a:pt x="9167313" y="1283542"/>
                  <a:pt x="9215663" y="1417476"/>
                </a:cubicBezTo>
                <a:cubicBezTo>
                  <a:pt x="9268849" y="1565363"/>
                  <a:pt x="9300277" y="1746734"/>
                  <a:pt x="9370386" y="1872297"/>
                </a:cubicBezTo>
                <a:cubicBezTo>
                  <a:pt x="9396979" y="1916942"/>
                  <a:pt x="9396979" y="1967168"/>
                  <a:pt x="9382473" y="2014603"/>
                </a:cubicBezTo>
                <a:cubicBezTo>
                  <a:pt x="9355881" y="2115054"/>
                  <a:pt x="9322035" y="2201554"/>
                  <a:pt x="9276102" y="2268521"/>
                </a:cubicBezTo>
                <a:cubicBezTo>
                  <a:pt x="9106875" y="2514068"/>
                  <a:pt x="8932811" y="2756825"/>
                  <a:pt x="8746660" y="2949356"/>
                </a:cubicBezTo>
                <a:cubicBezTo>
                  <a:pt x="8536335" y="3169790"/>
                  <a:pt x="8304251" y="3289774"/>
                  <a:pt x="8069749" y="3384644"/>
                </a:cubicBezTo>
                <a:cubicBezTo>
                  <a:pt x="7624922" y="3566014"/>
                  <a:pt x="7172842" y="3632982"/>
                  <a:pt x="6713509" y="3649724"/>
                </a:cubicBezTo>
                <a:cubicBezTo>
                  <a:pt x="6406482" y="3660885"/>
                  <a:pt x="6101872" y="3674836"/>
                  <a:pt x="5794844" y="3672046"/>
                </a:cubicBezTo>
                <a:cubicBezTo>
                  <a:pt x="5526498" y="3669256"/>
                  <a:pt x="5258151" y="3638562"/>
                  <a:pt x="4987387" y="3599498"/>
                </a:cubicBezTo>
                <a:cubicBezTo>
                  <a:pt x="4636843" y="3546482"/>
                  <a:pt x="3362799" y="3312096"/>
                  <a:pt x="2920390" y="3220016"/>
                </a:cubicBezTo>
                <a:cubicBezTo>
                  <a:pt x="2702811" y="3175371"/>
                  <a:pt x="1498875" y="2762406"/>
                  <a:pt x="1472282" y="2695438"/>
                </a:cubicBezTo>
                <a:cubicBezTo>
                  <a:pt x="1554478" y="2650793"/>
                  <a:pt x="1634257" y="2728922"/>
                  <a:pt x="1721289" y="2681487"/>
                </a:cubicBezTo>
                <a:cubicBezTo>
                  <a:pt x="1571401" y="2578245"/>
                  <a:pt x="1399756" y="2625681"/>
                  <a:pt x="1257121" y="2555923"/>
                </a:cubicBezTo>
                <a:cubicBezTo>
                  <a:pt x="1259538" y="2488955"/>
                  <a:pt x="1322394" y="2508488"/>
                  <a:pt x="1332064" y="2463843"/>
                </a:cubicBezTo>
                <a:cubicBezTo>
                  <a:pt x="1061300" y="2335488"/>
                  <a:pt x="759108" y="2341069"/>
                  <a:pt x="483508" y="2229457"/>
                </a:cubicBezTo>
                <a:cubicBezTo>
                  <a:pt x="734932" y="2184812"/>
                  <a:pt x="981521" y="2232247"/>
                  <a:pt x="1235363" y="2240618"/>
                </a:cubicBezTo>
                <a:cubicBezTo>
                  <a:pt x="1211188" y="2182021"/>
                  <a:pt x="1167672" y="2187602"/>
                  <a:pt x="1138662" y="2168069"/>
                </a:cubicBezTo>
                <a:cubicBezTo>
                  <a:pt x="1099981" y="2142957"/>
                  <a:pt x="1068553" y="2120635"/>
                  <a:pt x="1092728" y="2056458"/>
                </a:cubicBezTo>
                <a:cubicBezTo>
                  <a:pt x="1116903" y="1995071"/>
                  <a:pt x="1085475" y="1978329"/>
                  <a:pt x="1039542" y="1956007"/>
                </a:cubicBezTo>
                <a:cubicBezTo>
                  <a:pt x="923501" y="1894620"/>
                  <a:pt x="795371" y="1914152"/>
                  <a:pt x="674494" y="1894620"/>
                </a:cubicBezTo>
                <a:cubicBezTo>
                  <a:pt x="618891" y="1886249"/>
                  <a:pt x="529441" y="1900200"/>
                  <a:pt x="514936" y="1852765"/>
                </a:cubicBezTo>
                <a:cubicBezTo>
                  <a:pt x="464168" y="1699298"/>
                  <a:pt x="362631" y="1743943"/>
                  <a:pt x="268347" y="1735572"/>
                </a:cubicBezTo>
                <a:cubicBezTo>
                  <a:pt x="171646" y="1727201"/>
                  <a:pt x="152305" y="1657444"/>
                  <a:pt x="200656" y="1529089"/>
                </a:cubicBezTo>
                <a:cubicBezTo>
                  <a:pt x="149887" y="1467702"/>
                  <a:pt x="65273" y="1537459"/>
                  <a:pt x="0" y="1453750"/>
                </a:cubicBezTo>
                <a:cubicBezTo>
                  <a:pt x="502848" y="1411896"/>
                  <a:pt x="993609" y="1450960"/>
                  <a:pt x="1479534" y="1330977"/>
                </a:cubicBezTo>
                <a:cubicBezTo>
                  <a:pt x="1324812" y="1336557"/>
                  <a:pt x="1172507" y="1286332"/>
                  <a:pt x="1017784" y="1317025"/>
                </a:cubicBezTo>
                <a:cubicBezTo>
                  <a:pt x="993609" y="1322606"/>
                  <a:pt x="964599" y="1317025"/>
                  <a:pt x="940423" y="1311445"/>
                </a:cubicBezTo>
                <a:cubicBezTo>
                  <a:pt x="913830" y="1305864"/>
                  <a:pt x="889655" y="1294703"/>
                  <a:pt x="889655" y="1255638"/>
                </a:cubicBezTo>
                <a:cubicBezTo>
                  <a:pt x="889655" y="1227735"/>
                  <a:pt x="908995" y="1213784"/>
                  <a:pt x="928335" y="1202623"/>
                </a:cubicBezTo>
                <a:cubicBezTo>
                  <a:pt x="981521" y="1171929"/>
                  <a:pt x="1039542" y="1163558"/>
                  <a:pt x="1092728" y="1194252"/>
                </a:cubicBezTo>
                <a:cubicBezTo>
                  <a:pt x="1153167" y="1227735"/>
                  <a:pt x="1201518" y="1219364"/>
                  <a:pt x="1247451" y="1160768"/>
                </a:cubicBezTo>
                <a:cubicBezTo>
                  <a:pt x="1307889" y="1085430"/>
                  <a:pt x="1394920" y="1113333"/>
                  <a:pt x="1467447" y="1088220"/>
                </a:cubicBezTo>
                <a:cubicBezTo>
                  <a:pt x="1547226" y="1063107"/>
                  <a:pt x="1631840" y="1077059"/>
                  <a:pt x="1735794" y="1032414"/>
                </a:cubicBezTo>
                <a:cubicBezTo>
                  <a:pt x="1559313" y="982188"/>
                  <a:pt x="1397338" y="1057527"/>
                  <a:pt x="1218440" y="1007301"/>
                </a:cubicBezTo>
                <a:cubicBezTo>
                  <a:pt x="1290966" y="937543"/>
                  <a:pt x="1356240" y="957076"/>
                  <a:pt x="1416678" y="945914"/>
                </a:cubicBezTo>
                <a:cubicBezTo>
                  <a:pt x="1489204" y="931963"/>
                  <a:pt x="1561731" y="929172"/>
                  <a:pt x="1634257" y="915221"/>
                </a:cubicBezTo>
                <a:cubicBezTo>
                  <a:pt x="1701949" y="904060"/>
                  <a:pt x="1767223" y="884528"/>
                  <a:pt x="1834914" y="873366"/>
                </a:cubicBezTo>
                <a:cubicBezTo>
                  <a:pt x="1900187" y="862205"/>
                  <a:pt x="1967878" y="876157"/>
                  <a:pt x="2028317" y="814770"/>
                </a:cubicBezTo>
                <a:cubicBezTo>
                  <a:pt x="1863924" y="691996"/>
                  <a:pt x="1677773" y="750593"/>
                  <a:pt x="1484370" y="719899"/>
                </a:cubicBezTo>
                <a:cubicBezTo>
                  <a:pt x="1535138" y="661303"/>
                  <a:pt x="1588324" y="672464"/>
                  <a:pt x="1631840" y="655722"/>
                </a:cubicBezTo>
                <a:cubicBezTo>
                  <a:pt x="1651180" y="650142"/>
                  <a:pt x="1675355" y="650142"/>
                  <a:pt x="1682608" y="622239"/>
                </a:cubicBezTo>
                <a:cubicBezTo>
                  <a:pt x="1692278" y="585965"/>
                  <a:pt x="1670520" y="563642"/>
                  <a:pt x="1646344" y="552481"/>
                </a:cubicBezTo>
                <a:cubicBezTo>
                  <a:pt x="1537556" y="499465"/>
                  <a:pt x="1421514" y="471562"/>
                  <a:pt x="1305472" y="443659"/>
                </a:cubicBezTo>
                <a:cubicBezTo>
                  <a:pt x="1240198" y="429707"/>
                  <a:pt x="1170090" y="438078"/>
                  <a:pt x="1112068" y="393433"/>
                </a:cubicBezTo>
                <a:cubicBezTo>
                  <a:pt x="1324812" y="200902"/>
                  <a:pt x="1561731" y="237176"/>
                  <a:pt x="1801068" y="248337"/>
                </a:cubicBezTo>
                <a:cubicBezTo>
                  <a:pt x="2190293" y="265079"/>
                  <a:pt x="2579516" y="281821"/>
                  <a:pt x="2971158" y="253918"/>
                </a:cubicBezTo>
                <a:cubicBezTo>
                  <a:pt x="3287854" y="200902"/>
                  <a:pt x="3609388" y="195322"/>
                  <a:pt x="3930923" y="175789"/>
                </a:cubicBezTo>
                <a:cubicBezTo>
                  <a:pt x="4283882" y="150677"/>
                  <a:pt x="4641678" y="170209"/>
                  <a:pt x="4997057" y="172999"/>
                </a:cubicBezTo>
                <a:cubicBezTo>
                  <a:pt x="5253316" y="175789"/>
                  <a:pt x="5511992" y="200902"/>
                  <a:pt x="5768252" y="178580"/>
                </a:cubicBezTo>
                <a:cubicBezTo>
                  <a:pt x="6068027" y="153467"/>
                  <a:pt x="6372637" y="172999"/>
                  <a:pt x="6674829" y="164628"/>
                </a:cubicBezTo>
                <a:cubicBezTo>
                  <a:pt x="6810212" y="161838"/>
                  <a:pt x="6945593" y="139515"/>
                  <a:pt x="7080976" y="122774"/>
                </a:cubicBezTo>
                <a:cubicBezTo>
                  <a:pt x="7334817" y="89290"/>
                  <a:pt x="7591076" y="44645"/>
                  <a:pt x="7847336" y="58596"/>
                </a:cubicBezTo>
                <a:cubicBezTo>
                  <a:pt x="8006894" y="66967"/>
                  <a:pt x="8164034" y="66967"/>
                  <a:pt x="8328426"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3426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4542" y="670181"/>
            <a:ext cx="3903442" cy="5855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4788024" y="548681"/>
            <a:ext cx="3600400" cy="4524315"/>
          </a:xfrm>
          <a:prstGeom prst="rect">
            <a:avLst/>
          </a:prstGeom>
        </p:spPr>
        <p:txBody>
          <a:bodyPr wrap="square">
            <a:spAutoFit/>
          </a:bodyPr>
          <a:lstStyle/>
          <a:p>
            <a:endParaRPr lang="fr-FR" dirty="0">
              <a:latin typeface="Georgia" panose="02040502050405020303" pitchFamily="18" charset="0"/>
            </a:endParaRPr>
          </a:p>
          <a:p>
            <a:pPr algn="ctr"/>
            <a:r>
              <a:rPr lang="fr-FR" dirty="0">
                <a:solidFill>
                  <a:schemeClr val="tx2">
                    <a:lumMod val="60000"/>
                    <a:lumOff val="40000"/>
                  </a:schemeClr>
                </a:solidFill>
                <a:latin typeface="Georgia" panose="02040502050405020303" pitchFamily="18" charset="0"/>
              </a:rPr>
              <a:t>Un jour sans fin</a:t>
            </a:r>
          </a:p>
          <a:p>
            <a:endParaRPr lang="fr-FR" dirty="0">
              <a:latin typeface="Georgia" panose="02040502050405020303" pitchFamily="18" charset="0"/>
            </a:endParaRPr>
          </a:p>
          <a:p>
            <a:r>
              <a:rPr lang="fr-FR" dirty="0">
                <a:latin typeface="Georgia" panose="02040502050405020303" pitchFamily="18" charset="0"/>
              </a:rPr>
              <a:t>Phil, présentateur désabusé de la météo sur une chaîne câblée, couvre le Jour de la marmotte, une fête locale à </a:t>
            </a:r>
            <a:r>
              <a:rPr lang="fr-FR" dirty="0" err="1">
                <a:latin typeface="Georgia" panose="02040502050405020303" pitchFamily="18" charset="0"/>
              </a:rPr>
              <a:t>Punxsutawney</a:t>
            </a:r>
            <a:r>
              <a:rPr lang="fr-FR" dirty="0">
                <a:latin typeface="Georgia" panose="02040502050405020303" pitchFamily="18" charset="0"/>
              </a:rPr>
              <a:t>, en Pennsylvanie. Il bâcle son reportage et exige du cameraman Larry et de sa productrice Rita de repartir aussitôt. Mais une tempête de neige les oblige à passer une nuit sur place. A son réveil, Phil se rend compte qu'il revit, au détail près, la même journée que la veille.</a:t>
            </a:r>
          </a:p>
        </p:txBody>
      </p:sp>
    </p:spTree>
    <p:extLst>
      <p:ext uri="{BB962C8B-B14F-4D97-AF65-F5344CB8AC3E}">
        <p14:creationId xmlns:p14="http://schemas.microsoft.com/office/powerpoint/2010/main" val="41723989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9952" y="404664"/>
            <a:ext cx="4608512" cy="5760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AutoShape 4" descr="La parentalité dans la peinture devorati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512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2385" y="2633459"/>
            <a:ext cx="3438902" cy="35318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ZoneTexte 2">
            <a:extLst>
              <a:ext uri="{FF2B5EF4-FFF2-40B4-BE49-F238E27FC236}">
                <a16:creationId xmlns:a16="http://schemas.microsoft.com/office/drawing/2014/main" id="{D88D57D9-28DF-6C0B-DE80-BC5ACC352FD9}"/>
              </a:ext>
            </a:extLst>
          </p:cNvPr>
          <p:cNvSpPr txBox="1"/>
          <p:nvPr/>
        </p:nvSpPr>
        <p:spPr>
          <a:xfrm>
            <a:off x="323528" y="1844824"/>
            <a:ext cx="3438902" cy="646331"/>
          </a:xfrm>
          <a:prstGeom prst="rect">
            <a:avLst/>
          </a:prstGeom>
          <a:noFill/>
        </p:spPr>
        <p:txBody>
          <a:bodyPr wrap="square" rtlCol="0">
            <a:spAutoFit/>
          </a:bodyPr>
          <a:lstStyle/>
          <a:p>
            <a:r>
              <a:rPr lang="fr-FR" dirty="0">
                <a:latin typeface="Georgia" panose="02040502050405020303" pitchFamily="18" charset="0"/>
              </a:rPr>
              <a:t>Représentation mythologique : Chronos</a:t>
            </a:r>
          </a:p>
        </p:txBody>
      </p:sp>
    </p:spTree>
    <p:extLst>
      <p:ext uri="{BB962C8B-B14F-4D97-AF65-F5344CB8AC3E}">
        <p14:creationId xmlns:p14="http://schemas.microsoft.com/office/powerpoint/2010/main" val="19458129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A14C9CFF-DECC-9384-8094-9C2F1B0985C5}"/>
              </a:ext>
            </a:extLst>
          </p:cNvPr>
          <p:cNvSpPr txBox="1"/>
          <p:nvPr/>
        </p:nvSpPr>
        <p:spPr>
          <a:xfrm>
            <a:off x="539552" y="577762"/>
            <a:ext cx="8064896" cy="3457357"/>
          </a:xfrm>
          <a:prstGeom prst="rect">
            <a:avLst/>
          </a:prstGeom>
          <a:noFill/>
        </p:spPr>
        <p:txBody>
          <a:bodyPr wrap="square" rtlCol="0">
            <a:spAutoFit/>
          </a:bodyPr>
          <a:lstStyle/>
          <a:p>
            <a:pPr algn="just">
              <a:lnSpc>
                <a:spcPct val="115000"/>
              </a:lnSpc>
              <a:spcAft>
                <a:spcPts val="1000"/>
              </a:spcAft>
            </a:pPr>
            <a:r>
              <a:rPr lang="fr-FR" sz="2000" dirty="0">
                <a:effectLst/>
                <a:latin typeface="Georgia" panose="02040502050405020303" pitchFamily="18" charset="0"/>
                <a:ea typeface="Calibri" panose="020F0502020204030204" pitchFamily="34" charset="0"/>
                <a:cs typeface="Times New Roman" panose="02020603050405020304" pitchFamily="18" charset="0"/>
              </a:rPr>
              <a:t>Dans la Grèce antique, on peut identifier trois conceptions du temps</a:t>
            </a:r>
          </a:p>
          <a:p>
            <a:pPr marL="342900" lvl="0" indent="-342900" algn="just">
              <a:lnSpc>
                <a:spcPct val="115000"/>
              </a:lnSpc>
              <a:buFont typeface="Times New Roman" panose="02020603050405020304" pitchFamily="18" charset="0"/>
              <a:buChar char="-"/>
            </a:pPr>
            <a:r>
              <a:rPr lang="fr-FR" sz="2000" dirty="0" err="1">
                <a:effectLst/>
                <a:latin typeface="Georgia" panose="02040502050405020303" pitchFamily="18" charset="0"/>
                <a:ea typeface="Calibri" panose="020F0502020204030204" pitchFamily="34" charset="0"/>
                <a:cs typeface="Times New Roman" panose="02020603050405020304" pitchFamily="18" charset="0"/>
              </a:rPr>
              <a:t>Aiôn</a:t>
            </a:r>
            <a:r>
              <a:rPr lang="fr-FR" sz="2000" dirty="0">
                <a:effectLst/>
                <a:latin typeface="Georgia" panose="02040502050405020303" pitchFamily="18" charset="0"/>
                <a:ea typeface="Calibri" panose="020F0502020204030204" pitchFamily="34" charset="0"/>
                <a:cs typeface="Times New Roman" panose="02020603050405020304" pitchFamily="18" charset="0"/>
              </a:rPr>
              <a:t> : l’éternité, sans commencement ni fin. On peut le représenter comme un temps cyclique à l’image du mouvement circulaire des planètes ou du cycle des saisons</a:t>
            </a:r>
          </a:p>
          <a:p>
            <a:pPr marL="342900" lvl="0" indent="-342900" algn="just">
              <a:lnSpc>
                <a:spcPct val="115000"/>
              </a:lnSpc>
              <a:buFont typeface="Times New Roman" panose="02020603050405020304" pitchFamily="18" charset="0"/>
              <a:buChar char="-"/>
            </a:pPr>
            <a:r>
              <a:rPr lang="fr-FR" sz="2000" dirty="0">
                <a:effectLst/>
                <a:latin typeface="Georgia" panose="02040502050405020303" pitchFamily="18" charset="0"/>
                <a:ea typeface="Calibri" panose="020F0502020204030204" pitchFamily="34" charset="0"/>
                <a:cs typeface="Times New Roman" panose="02020603050405020304" pitchFamily="18" charset="0"/>
              </a:rPr>
              <a:t>Chronos : le temps linéaire, matériel, qui peut être mesuré en additionnant des intervalles de même durée</a:t>
            </a:r>
          </a:p>
          <a:p>
            <a:pPr marL="342900" lvl="0" indent="-342900" algn="just">
              <a:lnSpc>
                <a:spcPct val="115000"/>
              </a:lnSpc>
              <a:spcAft>
                <a:spcPts val="1000"/>
              </a:spcAft>
              <a:buFont typeface="Times New Roman" panose="02020603050405020304" pitchFamily="18" charset="0"/>
              <a:buChar char="-"/>
            </a:pPr>
            <a:r>
              <a:rPr lang="fr-FR" sz="2000" dirty="0" err="1">
                <a:effectLst/>
                <a:latin typeface="Georgia" panose="02040502050405020303" pitchFamily="18" charset="0"/>
                <a:ea typeface="Calibri" panose="020F0502020204030204" pitchFamily="34" charset="0"/>
                <a:cs typeface="Times New Roman" panose="02020603050405020304" pitchFamily="18" charset="0"/>
              </a:rPr>
              <a:t>Kaïros</a:t>
            </a:r>
            <a:r>
              <a:rPr lang="fr-FR" sz="2000" dirty="0">
                <a:effectLst/>
                <a:latin typeface="Georgia" panose="02040502050405020303" pitchFamily="18" charset="0"/>
                <a:ea typeface="Calibri" panose="020F0502020204030204" pitchFamily="34" charset="0"/>
                <a:cs typeface="Times New Roman" panose="02020603050405020304" pitchFamily="18" charset="0"/>
              </a:rPr>
              <a:t> : le moment opportun, l’occasion favorable que l’homme sage sait saisir</a:t>
            </a:r>
          </a:p>
          <a:p>
            <a:endParaRPr lang="fr-FR" dirty="0"/>
          </a:p>
        </p:txBody>
      </p:sp>
      <p:pic>
        <p:nvPicPr>
          <p:cNvPr id="3" name="Image 2" descr="Tellus — Wikipédia">
            <a:extLst>
              <a:ext uri="{FF2B5EF4-FFF2-40B4-BE49-F238E27FC236}">
                <a16:creationId xmlns:a16="http://schemas.microsoft.com/office/drawing/2014/main" id="{00F8E740-291D-3765-4AB8-5F807433648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52120" y="3429000"/>
            <a:ext cx="2814320" cy="2572385"/>
          </a:xfrm>
          <a:prstGeom prst="rect">
            <a:avLst/>
          </a:prstGeom>
          <a:noFill/>
          <a:ln>
            <a:noFill/>
          </a:ln>
        </p:spPr>
      </p:pic>
    </p:spTree>
    <p:extLst>
      <p:ext uri="{BB962C8B-B14F-4D97-AF65-F5344CB8AC3E}">
        <p14:creationId xmlns:p14="http://schemas.microsoft.com/office/powerpoint/2010/main" val="30565883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03648" y="751344"/>
            <a:ext cx="6264696" cy="5386090"/>
          </a:xfrm>
          <a:prstGeom prst="rect">
            <a:avLst/>
          </a:prstGeom>
        </p:spPr>
        <p:txBody>
          <a:bodyPr wrap="square">
            <a:spAutoFit/>
          </a:bodyPr>
          <a:lstStyle/>
          <a:p>
            <a:r>
              <a:rPr lang="fr-FR" sz="2400" dirty="0">
                <a:solidFill>
                  <a:schemeClr val="tx2">
                    <a:lumMod val="60000"/>
                    <a:lumOff val="40000"/>
                  </a:schemeClr>
                </a:solidFill>
                <a:latin typeface="Georgia" panose="02040502050405020303" pitchFamily="18" charset="0"/>
              </a:rPr>
              <a:t>Un poème de Lamartine, « Le lac »</a:t>
            </a:r>
          </a:p>
          <a:p>
            <a:endParaRPr lang="fr-FR" sz="2000" dirty="0">
              <a:latin typeface="Georgia" panose="02040502050405020303" pitchFamily="18" charset="0"/>
            </a:endParaRPr>
          </a:p>
          <a:p>
            <a:r>
              <a:rPr lang="fr-FR" sz="2000" dirty="0">
                <a:latin typeface="Georgia" panose="02040502050405020303" pitchFamily="18" charset="0"/>
              </a:rPr>
              <a:t> « Ô temps, suspends ton vol ! et vous, heures propices,</a:t>
            </a:r>
          </a:p>
          <a:p>
            <a:r>
              <a:rPr lang="fr-FR" sz="2000" dirty="0">
                <a:latin typeface="Georgia" panose="02040502050405020303" pitchFamily="18" charset="0"/>
              </a:rPr>
              <a:t>            Suspendez votre cours !</a:t>
            </a:r>
          </a:p>
          <a:p>
            <a:r>
              <a:rPr lang="fr-FR" sz="2000" dirty="0">
                <a:latin typeface="Georgia" panose="02040502050405020303" pitchFamily="18" charset="0"/>
              </a:rPr>
              <a:t>Laissez-nous savourer les rapides délices</a:t>
            </a:r>
          </a:p>
          <a:p>
            <a:r>
              <a:rPr lang="fr-FR" sz="2000" dirty="0">
                <a:latin typeface="Georgia" panose="02040502050405020303" pitchFamily="18" charset="0"/>
              </a:rPr>
              <a:t>            Des plus beaux de nos jours !</a:t>
            </a:r>
          </a:p>
          <a:p>
            <a:r>
              <a:rPr lang="fr-FR" sz="2000" dirty="0">
                <a:latin typeface="Georgia" panose="02040502050405020303" pitchFamily="18" charset="0"/>
              </a:rPr>
              <a:t> </a:t>
            </a:r>
          </a:p>
          <a:p>
            <a:r>
              <a:rPr lang="fr-FR" sz="2000" dirty="0">
                <a:latin typeface="Georgia" panose="02040502050405020303" pitchFamily="18" charset="0"/>
              </a:rPr>
              <a:t> Assez de malheureux ici-bas vous implorent ;</a:t>
            </a:r>
          </a:p>
          <a:p>
            <a:r>
              <a:rPr lang="fr-FR" sz="2000" dirty="0">
                <a:latin typeface="Georgia" panose="02040502050405020303" pitchFamily="18" charset="0"/>
              </a:rPr>
              <a:t>            Coulez, coulez pour eux ;</a:t>
            </a:r>
          </a:p>
          <a:p>
            <a:r>
              <a:rPr lang="fr-FR" sz="2000" dirty="0">
                <a:latin typeface="Georgia" panose="02040502050405020303" pitchFamily="18" charset="0"/>
              </a:rPr>
              <a:t>Prenez avec leurs jours les soins qui les dévorent ;</a:t>
            </a:r>
          </a:p>
          <a:p>
            <a:r>
              <a:rPr lang="fr-FR" sz="2000" dirty="0">
                <a:latin typeface="Georgia" panose="02040502050405020303" pitchFamily="18" charset="0"/>
              </a:rPr>
              <a:t>            Oubliez les heureux.</a:t>
            </a:r>
          </a:p>
          <a:p>
            <a:r>
              <a:rPr lang="fr-FR" sz="2000" dirty="0">
                <a:latin typeface="Georgia" panose="02040502050405020303" pitchFamily="18" charset="0"/>
              </a:rPr>
              <a:t> </a:t>
            </a:r>
          </a:p>
          <a:p>
            <a:r>
              <a:rPr lang="fr-FR" sz="2000" dirty="0">
                <a:latin typeface="Georgia" panose="02040502050405020303" pitchFamily="18" charset="0"/>
              </a:rPr>
              <a:t> Mais je demande en vain quelques moments encore,</a:t>
            </a:r>
          </a:p>
          <a:p>
            <a:r>
              <a:rPr lang="fr-FR" sz="2000" dirty="0">
                <a:latin typeface="Georgia" panose="02040502050405020303" pitchFamily="18" charset="0"/>
              </a:rPr>
              <a:t>            Le temps m'échappe et fuit ;</a:t>
            </a:r>
          </a:p>
          <a:p>
            <a:r>
              <a:rPr lang="fr-FR" sz="2000" dirty="0">
                <a:latin typeface="Georgia" panose="02040502050405020303" pitchFamily="18" charset="0"/>
              </a:rPr>
              <a:t>Je dis à cette nuit : « Sois plus lente » ; et l'aurore</a:t>
            </a:r>
          </a:p>
          <a:p>
            <a:r>
              <a:rPr lang="fr-FR" sz="2000" dirty="0">
                <a:latin typeface="Georgia" panose="02040502050405020303" pitchFamily="18" charset="0"/>
              </a:rPr>
              <a:t>            Va dissiper la nuit. »</a:t>
            </a:r>
          </a:p>
        </p:txBody>
      </p:sp>
    </p:spTree>
    <p:extLst>
      <p:ext uri="{BB962C8B-B14F-4D97-AF65-F5344CB8AC3E}">
        <p14:creationId xmlns:p14="http://schemas.microsoft.com/office/powerpoint/2010/main" val="1180368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5010" r="2164" b="-1"/>
          <a:stretch/>
        </p:blipFill>
        <p:spPr bwMode="auto">
          <a:xfrm>
            <a:off x="20" y="10"/>
            <a:ext cx="3863363" cy="685799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31" name="Straight Connector 1030">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78772" y="871146"/>
            <a:ext cx="552705"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ZoneTexte 1">
            <a:extLst>
              <a:ext uri="{FF2B5EF4-FFF2-40B4-BE49-F238E27FC236}">
                <a16:creationId xmlns:a16="http://schemas.microsoft.com/office/drawing/2014/main" id="{FE926FBB-3388-E160-8742-AF76FAE95DB4}"/>
              </a:ext>
            </a:extLst>
          </p:cNvPr>
          <p:cNvSpPr txBox="1"/>
          <p:nvPr/>
        </p:nvSpPr>
        <p:spPr>
          <a:xfrm>
            <a:off x="4401417" y="2551176"/>
            <a:ext cx="4083287" cy="3591207"/>
          </a:xfrm>
          <a:prstGeom prst="rect">
            <a:avLst/>
          </a:prstGeom>
        </p:spPr>
        <p:txBody>
          <a:bodyPr vert="horz" lIns="91440" tIns="45720" rIns="91440" bIns="45720" rtlCol="0">
            <a:normAutofit/>
          </a:bodyPr>
          <a:lstStyle/>
          <a:p>
            <a:pPr>
              <a:lnSpc>
                <a:spcPct val="90000"/>
              </a:lnSpc>
              <a:spcAft>
                <a:spcPts val="600"/>
              </a:spcAft>
            </a:pPr>
            <a:r>
              <a:rPr lang="en-US" sz="2000" dirty="0">
                <a:latin typeface="Georgia" panose="02040502050405020303" pitchFamily="18" charset="0"/>
              </a:rPr>
              <a:t>Un roman, Proust</a:t>
            </a:r>
            <a:r>
              <a:rPr lang="en-US" sz="2000" i="1" dirty="0">
                <a:latin typeface="Georgia" panose="02040502050405020303" pitchFamily="18" charset="0"/>
              </a:rPr>
              <a:t>, A la recherche du temps perdu </a:t>
            </a:r>
            <a:r>
              <a:rPr lang="en-US" sz="2000" dirty="0">
                <a:latin typeface="Georgia" panose="02040502050405020303" pitchFamily="18" charset="0"/>
              </a:rPr>
              <a:t>(1913-1927)</a:t>
            </a:r>
          </a:p>
        </p:txBody>
      </p:sp>
    </p:spTree>
    <p:extLst>
      <p:ext uri="{BB962C8B-B14F-4D97-AF65-F5344CB8AC3E}">
        <p14:creationId xmlns:p14="http://schemas.microsoft.com/office/powerpoint/2010/main" val="31641339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80AB018-A9CF-3824-E00F-932EE6A395E8}"/>
              </a:ext>
            </a:extLst>
          </p:cNvPr>
          <p:cNvSpPr>
            <a:spLocks noGrp="1"/>
          </p:cNvSpPr>
          <p:nvPr>
            <p:ph type="title"/>
          </p:nvPr>
        </p:nvSpPr>
        <p:spPr/>
        <p:txBody>
          <a:bodyPr>
            <a:normAutofit/>
          </a:bodyPr>
          <a:lstStyle/>
          <a:p>
            <a:r>
              <a:rPr lang="fr-FR" sz="3000" b="1" dirty="0">
                <a:effectLst/>
                <a:latin typeface="Georgia" panose="02040502050405020303" pitchFamily="18" charset="0"/>
                <a:ea typeface="Calibri" panose="020F0502020204030204" pitchFamily="34" charset="0"/>
                <a:cs typeface="Times New Roman" panose="02020603050405020304" pitchFamily="18" charset="0"/>
              </a:rPr>
              <a:t>I. Il est impossible d’échapper au temps. </a:t>
            </a:r>
            <a:endParaRPr lang="fr-FR" sz="3000" dirty="0"/>
          </a:p>
        </p:txBody>
      </p:sp>
      <p:sp>
        <p:nvSpPr>
          <p:cNvPr id="3" name="Espace réservé du contenu 2">
            <a:extLst>
              <a:ext uri="{FF2B5EF4-FFF2-40B4-BE49-F238E27FC236}">
                <a16:creationId xmlns:a16="http://schemas.microsoft.com/office/drawing/2014/main" id="{4DE2C1D5-346A-FA75-BE93-846E8A1B3786}"/>
              </a:ext>
            </a:extLst>
          </p:cNvPr>
          <p:cNvSpPr>
            <a:spLocks noGrp="1"/>
          </p:cNvSpPr>
          <p:nvPr>
            <p:ph idx="1"/>
          </p:nvPr>
        </p:nvSpPr>
        <p:spPr>
          <a:xfrm>
            <a:off x="457200" y="1600200"/>
            <a:ext cx="8229600" cy="4709120"/>
          </a:xfrm>
        </p:spPr>
        <p:txBody>
          <a:bodyPr>
            <a:normAutofit fontScale="62500" lnSpcReduction="20000"/>
          </a:bodyPr>
          <a:lstStyle/>
          <a:p>
            <a:pPr marL="0" indent="0">
              <a:buNone/>
            </a:pPr>
            <a:r>
              <a:rPr lang="fr-FR" b="1" dirty="0">
                <a:latin typeface="Georgia" panose="02040502050405020303" pitchFamily="18" charset="0"/>
              </a:rPr>
              <a:t>1.	Il est impossible d’échapper aux effets du temps puisqu’il conditionne l’existence de toute chose. </a:t>
            </a:r>
          </a:p>
          <a:p>
            <a:pPr marL="0" indent="0">
              <a:buNone/>
            </a:pPr>
            <a:endParaRPr lang="fr-FR" dirty="0">
              <a:latin typeface="Georgia" panose="02040502050405020303" pitchFamily="18" charset="0"/>
            </a:endParaRPr>
          </a:p>
          <a:p>
            <a:pPr marL="0" indent="0">
              <a:buNone/>
            </a:pPr>
            <a:r>
              <a:rPr lang="fr-FR" dirty="0">
                <a:latin typeface="Georgia" panose="02040502050405020303" pitchFamily="18" charset="0"/>
              </a:rPr>
              <a:t>La condition humaine est déterminée par sa finitude (nous sommes mortels) et les choses sont inconstantes (elles changent sans cesse). On ne peut échapper aux effets du temps (croissance, changement, vieillissement) qui s’impose à nous de manière inévitable : passivité et impuissance humaine. </a:t>
            </a:r>
          </a:p>
          <a:p>
            <a:pPr marL="0" indent="0">
              <a:buNone/>
            </a:pPr>
            <a:endParaRPr lang="fr-FR" dirty="0">
              <a:latin typeface="Georgia" panose="02040502050405020303" pitchFamily="18" charset="0"/>
            </a:endParaRPr>
          </a:p>
          <a:p>
            <a:pPr marL="0" indent="0">
              <a:buNone/>
            </a:pPr>
            <a:r>
              <a:rPr lang="fr-FR" dirty="0">
                <a:latin typeface="Georgia" panose="02040502050405020303" pitchFamily="18" charset="0"/>
              </a:rPr>
              <a:t>« On ne se baigne jamais deux fois dans le même fleuve » selon Héraclite. De fait, le fleuve n’est plus le même puisqu’il est soumis au changement. L’inconstance est dans la nature des choses. </a:t>
            </a:r>
          </a:p>
          <a:p>
            <a:pPr marL="0" indent="0">
              <a:buNone/>
            </a:pPr>
            <a:endParaRPr lang="fr-FR" dirty="0">
              <a:latin typeface="Georgia" panose="02040502050405020303" pitchFamily="18" charset="0"/>
            </a:endParaRPr>
          </a:p>
          <a:p>
            <a:pPr marL="0" indent="0">
              <a:buNone/>
            </a:pPr>
            <a:r>
              <a:rPr lang="fr-FR" dirty="0">
                <a:latin typeface="Georgia" panose="02040502050405020303" pitchFamily="18" charset="0"/>
                <a:sym typeface="Wingdings" panose="05000000000000000000" pitchFamily="2" charset="2"/>
              </a:rPr>
              <a:t> </a:t>
            </a:r>
            <a:r>
              <a:rPr lang="fr-FR" dirty="0">
                <a:latin typeface="Georgia" panose="02040502050405020303" pitchFamily="18" charset="0"/>
              </a:rPr>
              <a:t>C’est donc contraire à la réalité que de penser qu’il est possible d’échapper au temps. </a:t>
            </a:r>
          </a:p>
          <a:p>
            <a:endParaRPr lang="fr-FR" dirty="0"/>
          </a:p>
        </p:txBody>
      </p:sp>
    </p:spTree>
    <p:extLst>
      <p:ext uri="{BB962C8B-B14F-4D97-AF65-F5344CB8AC3E}">
        <p14:creationId xmlns:p14="http://schemas.microsoft.com/office/powerpoint/2010/main" val="3680315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BE4B46D-A61C-E981-0609-072388AA5F43}"/>
              </a:ext>
            </a:extLst>
          </p:cNvPr>
          <p:cNvSpPr>
            <a:spLocks noGrp="1"/>
          </p:cNvSpPr>
          <p:nvPr>
            <p:ph type="title"/>
          </p:nvPr>
        </p:nvSpPr>
        <p:spPr/>
        <p:txBody>
          <a:bodyPr>
            <a:normAutofit/>
          </a:bodyPr>
          <a:lstStyle/>
          <a:p>
            <a:r>
              <a:rPr lang="fr-FR" sz="3000" b="1" dirty="0">
                <a:effectLst/>
                <a:latin typeface="Georgia" panose="02040502050405020303" pitchFamily="18" charset="0"/>
                <a:ea typeface="Calibri" panose="020F0502020204030204" pitchFamily="34" charset="0"/>
                <a:cs typeface="Times New Roman" panose="02020603050405020304" pitchFamily="18" charset="0"/>
              </a:rPr>
              <a:t>I. Il est impossible d’échapper au temps. </a:t>
            </a:r>
            <a:endParaRPr lang="fr-FR" sz="3000" dirty="0"/>
          </a:p>
        </p:txBody>
      </p:sp>
      <p:sp>
        <p:nvSpPr>
          <p:cNvPr id="3" name="Espace réservé du contenu 2">
            <a:extLst>
              <a:ext uri="{FF2B5EF4-FFF2-40B4-BE49-F238E27FC236}">
                <a16:creationId xmlns:a16="http://schemas.microsoft.com/office/drawing/2014/main" id="{4E6D5C1D-1A1E-C1FC-0008-CAC718981B63}"/>
              </a:ext>
            </a:extLst>
          </p:cNvPr>
          <p:cNvSpPr>
            <a:spLocks noGrp="1"/>
          </p:cNvSpPr>
          <p:nvPr>
            <p:ph idx="1"/>
          </p:nvPr>
        </p:nvSpPr>
        <p:spPr/>
        <p:txBody>
          <a:bodyPr>
            <a:normAutofit/>
          </a:bodyPr>
          <a:lstStyle/>
          <a:p>
            <a:pPr marL="457200" indent="-457200">
              <a:buAutoNum type="arabicPeriod" startAt="2"/>
            </a:pPr>
            <a:r>
              <a:rPr lang="fr-FR" sz="2200" b="1" dirty="0">
                <a:latin typeface="Georgia" panose="02040502050405020303" pitchFamily="18" charset="0"/>
              </a:rPr>
              <a:t>Il est aussi contradictoire de vouloir échapper au temps du fait de sa nature.</a:t>
            </a:r>
          </a:p>
          <a:p>
            <a:pPr marL="0" indent="0">
              <a:buNone/>
            </a:pPr>
            <a:endParaRPr lang="fr-FR" sz="2200" b="1" dirty="0">
              <a:latin typeface="Georgia" panose="02040502050405020303" pitchFamily="18" charset="0"/>
            </a:endParaRPr>
          </a:p>
          <a:p>
            <a:pPr marL="0" indent="0">
              <a:buNone/>
            </a:pPr>
            <a:r>
              <a:rPr lang="fr-FR" sz="2200" dirty="0">
                <a:latin typeface="Georgia" panose="02040502050405020303" pitchFamily="18" charset="0"/>
              </a:rPr>
              <a:t>Le temps se caractérise par son irréversibilité et par un écoulement inexorable (=inévitable). On ne peut revenir en arrière mais on ne peut pas non plus accélérer ou ralentir le temps. Nous n’avons pas de prise sur lui : c’est une réalité physique extérieure à nous. </a:t>
            </a:r>
          </a:p>
          <a:p>
            <a:pPr marL="0" indent="0">
              <a:buNone/>
            </a:pPr>
            <a:endParaRPr lang="fr-FR" sz="2200" dirty="0">
              <a:latin typeface="Georgia" panose="02040502050405020303" pitchFamily="18" charset="0"/>
            </a:endParaRPr>
          </a:p>
          <a:p>
            <a:pPr marL="0" indent="0">
              <a:buNone/>
            </a:pPr>
            <a:r>
              <a:rPr lang="fr-FR" sz="2200" dirty="0">
                <a:latin typeface="Georgia" panose="02040502050405020303" pitchFamily="18" charset="0"/>
                <a:sym typeface="Wingdings" panose="05000000000000000000" pitchFamily="2" charset="2"/>
              </a:rPr>
              <a:t> </a:t>
            </a:r>
            <a:r>
              <a:rPr lang="fr-FR" sz="2200" dirty="0">
                <a:latin typeface="Georgia" panose="02040502050405020303" pitchFamily="18" charset="0"/>
              </a:rPr>
              <a:t>C’est contraire à la logique de cette réalité et donc insensé de penser qu’on puisse fuir le temps et son emprise sur les choses. </a:t>
            </a:r>
          </a:p>
          <a:p>
            <a:endParaRPr lang="fr-FR" dirty="0"/>
          </a:p>
        </p:txBody>
      </p:sp>
    </p:spTree>
    <p:extLst>
      <p:ext uri="{BB962C8B-B14F-4D97-AF65-F5344CB8AC3E}">
        <p14:creationId xmlns:p14="http://schemas.microsoft.com/office/powerpoint/2010/main" val="2829651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0CC474A-D586-1907-08E0-5AC3A39EDA22}"/>
              </a:ext>
            </a:extLst>
          </p:cNvPr>
          <p:cNvSpPr>
            <a:spLocks noGrp="1"/>
          </p:cNvSpPr>
          <p:nvPr>
            <p:ph type="title"/>
          </p:nvPr>
        </p:nvSpPr>
        <p:spPr/>
        <p:txBody>
          <a:bodyPr/>
          <a:lstStyle/>
          <a:p>
            <a:r>
              <a:rPr kumimoji="0" lang="fr-FR" sz="3000" b="1" i="0" u="none" strike="noStrike" kern="1200" cap="none" spc="0" normalizeH="0" baseline="0" noProof="0" dirty="0">
                <a:ln>
                  <a:noFill/>
                </a:ln>
                <a:solidFill>
                  <a:prstClr val="black"/>
                </a:solidFill>
                <a:effectLst/>
                <a:uLnTx/>
                <a:uFillTx/>
                <a:latin typeface="Georgia" panose="02040502050405020303" pitchFamily="18" charset="0"/>
                <a:ea typeface="Calibri" panose="020F0502020204030204" pitchFamily="34" charset="0"/>
                <a:cs typeface="Times New Roman" panose="02020603050405020304" pitchFamily="18" charset="0"/>
              </a:rPr>
              <a:t>I. Il est impossible d’échapper au temps. </a:t>
            </a:r>
            <a:endParaRPr lang="fr-FR" dirty="0"/>
          </a:p>
        </p:txBody>
      </p:sp>
      <p:sp>
        <p:nvSpPr>
          <p:cNvPr id="3" name="Espace réservé du contenu 2">
            <a:extLst>
              <a:ext uri="{FF2B5EF4-FFF2-40B4-BE49-F238E27FC236}">
                <a16:creationId xmlns:a16="http://schemas.microsoft.com/office/drawing/2014/main" id="{E0139D9A-5E45-8BB8-2E3F-1A7A300D2E07}"/>
              </a:ext>
            </a:extLst>
          </p:cNvPr>
          <p:cNvSpPr>
            <a:spLocks noGrp="1"/>
          </p:cNvSpPr>
          <p:nvPr>
            <p:ph idx="1"/>
          </p:nvPr>
        </p:nvSpPr>
        <p:spPr/>
        <p:txBody>
          <a:bodyPr/>
          <a:lstStyle/>
          <a:p>
            <a:pPr marL="0" lvl="0" indent="0" algn="just">
              <a:buNone/>
            </a:pPr>
            <a:r>
              <a:rPr lang="fr-FR" sz="2000" b="1" kern="100" dirty="0">
                <a:effectLst/>
                <a:latin typeface="Georgia" panose="02040502050405020303" pitchFamily="18" charset="0"/>
                <a:ea typeface="Calibri" panose="020F0502020204030204" pitchFamily="34" charset="0"/>
                <a:cs typeface="Times New Roman" panose="02020603050405020304" pitchFamily="18" charset="0"/>
              </a:rPr>
              <a:t>3. Vouloir échapper au temps reviendrait donc à faire preuve d’orgueil</a:t>
            </a: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 </a:t>
            </a:r>
          </a:p>
          <a:p>
            <a:pPr marL="0" indent="0" algn="just">
              <a:buNone/>
            </a:pPr>
            <a:endParaRPr lang="fr-FR" sz="2000" kern="100" dirty="0">
              <a:effectLst/>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La prétention à échapper au temps signale un manque d’humilité face à sa réalité : l’homme croit pouvoir y échapper mais il fait preuve d’hybris (= orgueil ou démesure). </a:t>
            </a:r>
          </a:p>
          <a:p>
            <a:pPr marL="0" indent="0" algn="just">
              <a:buNone/>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La sagesse nous invite à accepter cette réalité et à comprendre qu’on ne peut la changer/ni se prendre pour des dieux. </a:t>
            </a:r>
          </a:p>
          <a:p>
            <a:pPr marL="0" indent="0" algn="just">
              <a:buNone/>
            </a:pPr>
            <a:endParaRPr lang="fr-FR" sz="2000" kern="100" dirty="0">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 Memento Mori » : rappel de notre propre mortalité.</a:t>
            </a:r>
          </a:p>
          <a:p>
            <a:endParaRPr lang="fr-FR" dirty="0"/>
          </a:p>
        </p:txBody>
      </p:sp>
    </p:spTree>
    <p:extLst>
      <p:ext uri="{BB962C8B-B14F-4D97-AF65-F5344CB8AC3E}">
        <p14:creationId xmlns:p14="http://schemas.microsoft.com/office/powerpoint/2010/main" val="31015967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latin typeface="Georgia" panose="02040502050405020303" pitchFamily="18" charset="0"/>
              </a:rPr>
              <a:t>Récapitulation et transition</a:t>
            </a:r>
          </a:p>
        </p:txBody>
      </p:sp>
      <p:sp>
        <p:nvSpPr>
          <p:cNvPr id="3" name="Espace réservé du contenu 2"/>
          <p:cNvSpPr>
            <a:spLocks noGrp="1"/>
          </p:cNvSpPr>
          <p:nvPr>
            <p:ph idx="1"/>
          </p:nvPr>
        </p:nvSpPr>
        <p:spPr/>
        <p:txBody>
          <a:bodyPr>
            <a:normAutofit/>
          </a:bodyPr>
          <a:lstStyle/>
          <a:p>
            <a:pPr marL="0" indent="0" algn="just">
              <a:buNone/>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Vouloir échapper au temps, c’est donc faire face à une impasse ontologique (qui concerne l’être des choses) et morale : on ne peut changer ni notre nature, ni celle du temps. </a:t>
            </a:r>
          </a:p>
          <a:p>
            <a:pPr marL="0" indent="0" algn="just">
              <a:buNone/>
            </a:pPr>
            <a:endParaRPr lang="fr-FR" sz="2000" kern="100" dirty="0">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Pour autant, nous en avons tous le désir car nous redoutons les effets du temps (vieillissement) et la mort. Nous souhaiterions parfois arrêter le temps ou en avoir plus. </a:t>
            </a:r>
            <a:r>
              <a:rPr lang="fr-FR" sz="2000" kern="100" dirty="0">
                <a:latin typeface="Georgia" panose="02040502050405020303" pitchFamily="18" charset="0"/>
                <a:ea typeface="Calibri" panose="020F0502020204030204" pitchFamily="34" charset="0"/>
                <a:cs typeface="Times New Roman" panose="02020603050405020304" pitchFamily="18" charset="0"/>
              </a:rPr>
              <a:t>Notre peur de la mort ou du temps qui passe n’est-elle pas toutefois légitime ? </a:t>
            </a: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Comment mener cette lutte inégale contre le temps qui passe ? Quels sont les moyens à notre disposition ?</a:t>
            </a:r>
          </a:p>
        </p:txBody>
      </p:sp>
    </p:spTree>
    <p:extLst>
      <p:ext uri="{BB962C8B-B14F-4D97-AF65-F5344CB8AC3E}">
        <p14:creationId xmlns:p14="http://schemas.microsoft.com/office/powerpoint/2010/main" val="23447917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6043C6-0C73-EA74-B8CA-CD83554294C7}"/>
              </a:ext>
            </a:extLst>
          </p:cNvPr>
          <p:cNvSpPr>
            <a:spLocks noGrp="1"/>
          </p:cNvSpPr>
          <p:nvPr>
            <p:ph type="title"/>
          </p:nvPr>
        </p:nvSpPr>
        <p:spPr/>
        <p:txBody>
          <a:bodyPr>
            <a:noAutofit/>
          </a:bodyPr>
          <a:lstStyle/>
          <a:p>
            <a:r>
              <a:rPr lang="fr-FR" sz="3000" b="1" kern="100" dirty="0">
                <a:effectLst/>
                <a:latin typeface="Georgia" panose="02040502050405020303" pitchFamily="18" charset="0"/>
                <a:ea typeface="Calibri" panose="020F0502020204030204" pitchFamily="34" charset="0"/>
                <a:cs typeface="Times New Roman" panose="02020603050405020304" pitchFamily="18" charset="0"/>
              </a:rPr>
              <a:t>II. Stratégies pour tenter d’échapper (en partie) au temps. </a:t>
            </a:r>
            <a:endParaRPr lang="fr-FR" sz="3000" dirty="0"/>
          </a:p>
        </p:txBody>
      </p:sp>
      <p:sp>
        <p:nvSpPr>
          <p:cNvPr id="3" name="Espace réservé du contenu 2">
            <a:extLst>
              <a:ext uri="{FF2B5EF4-FFF2-40B4-BE49-F238E27FC236}">
                <a16:creationId xmlns:a16="http://schemas.microsoft.com/office/drawing/2014/main" id="{BE6A11F6-77F4-0B1A-94DD-1A8E64DB644A}"/>
              </a:ext>
            </a:extLst>
          </p:cNvPr>
          <p:cNvSpPr>
            <a:spLocks noGrp="1"/>
          </p:cNvSpPr>
          <p:nvPr>
            <p:ph idx="1"/>
          </p:nvPr>
        </p:nvSpPr>
        <p:spPr>
          <a:xfrm>
            <a:off x="457200" y="1417638"/>
            <a:ext cx="8229600" cy="4891682"/>
          </a:xfrm>
        </p:spPr>
        <p:txBody>
          <a:bodyPr>
            <a:normAutofit fontScale="32500" lnSpcReduction="20000"/>
          </a:bodyPr>
          <a:lstStyle/>
          <a:p>
            <a:pPr marL="342900" lvl="0" indent="-342900" algn="just">
              <a:buFont typeface="+mj-lt"/>
              <a:buAutoNum type="arabicPeriod"/>
            </a:pPr>
            <a:r>
              <a:rPr lang="fr-FR" sz="6200" b="1" kern="100" dirty="0">
                <a:effectLst/>
                <a:latin typeface="Georgia" panose="02040502050405020303" pitchFamily="18" charset="0"/>
                <a:ea typeface="Calibri" panose="020F0502020204030204" pitchFamily="34" charset="0"/>
                <a:cs typeface="Times New Roman" panose="02020603050405020304" pitchFamily="18" charset="0"/>
              </a:rPr>
              <a:t>Nous pouvons </a:t>
            </a:r>
            <a:r>
              <a:rPr lang="fr-FR" sz="6200" b="1" u="sng" kern="100" dirty="0">
                <a:effectLst/>
                <a:latin typeface="Georgia" panose="02040502050405020303" pitchFamily="18" charset="0"/>
                <a:ea typeface="Calibri" panose="020F0502020204030204" pitchFamily="34" charset="0"/>
                <a:cs typeface="Times New Roman" panose="02020603050405020304" pitchFamily="18" charset="0"/>
              </a:rPr>
              <a:t>oublier le temps</a:t>
            </a:r>
            <a:r>
              <a:rPr lang="fr-FR" sz="6200" b="1" kern="100" dirty="0">
                <a:effectLst/>
                <a:latin typeface="Georgia" panose="02040502050405020303" pitchFamily="18" charset="0"/>
                <a:ea typeface="Calibri" panose="020F0502020204030204" pitchFamily="34" charset="0"/>
                <a:cs typeface="Times New Roman" panose="02020603050405020304" pitchFamily="18" charset="0"/>
              </a:rPr>
              <a:t> qui passe. </a:t>
            </a:r>
            <a:endParaRPr lang="fr-FR" sz="6200" kern="100" dirty="0">
              <a:effectLst/>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6200" kern="100" dirty="0">
                <a:effectLst/>
                <a:latin typeface="Georgia" panose="02040502050405020303" pitchFamily="18" charset="0"/>
                <a:ea typeface="Calibri" panose="020F0502020204030204" pitchFamily="34" charset="0"/>
                <a:cs typeface="Times New Roman" panose="02020603050405020304" pitchFamily="18" charset="0"/>
              </a:rPr>
              <a:t>En effet, lorsque nous nous amusons ou que nous faisons une activité qui nous intéresse, le temps semble passer plus vite. Nous oublions alors la perspective de la mort et l’angoisse du temps qui passe. L’existence semble alors plus légère et plus facile à vivre. </a:t>
            </a:r>
          </a:p>
          <a:p>
            <a:pPr marL="0" indent="0" algn="just">
              <a:buNone/>
            </a:pPr>
            <a:r>
              <a:rPr lang="fr-FR" sz="6200" kern="100" dirty="0">
                <a:effectLst/>
                <a:latin typeface="Georgia" panose="02040502050405020303" pitchFamily="18" charset="0"/>
                <a:ea typeface="Calibri" panose="020F0502020204030204" pitchFamily="34" charset="0"/>
                <a:cs typeface="Times New Roman" panose="02020603050405020304" pitchFamily="18" charset="0"/>
              </a:rPr>
              <a:t>= divertissement</a:t>
            </a:r>
          </a:p>
          <a:p>
            <a:pPr marL="0" indent="0" algn="just">
              <a:buNone/>
            </a:pPr>
            <a:endParaRPr lang="fr-FR" sz="6200" kern="100" dirty="0">
              <a:effectLst/>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6200" kern="100" dirty="0">
                <a:effectLst/>
                <a:latin typeface="Georgia" panose="02040502050405020303" pitchFamily="18" charset="0"/>
                <a:ea typeface="Calibri" panose="020F0502020204030204" pitchFamily="34" charset="0"/>
                <a:cs typeface="Times New Roman" panose="02020603050405020304" pitchFamily="18" charset="0"/>
              </a:rPr>
              <a:t>Pour Pascal, l’homme ne peut vivre sans divertissement car celui-ci lui permet d’oublier sa propre finitude.</a:t>
            </a:r>
          </a:p>
          <a:p>
            <a:pPr marL="0" indent="0" algn="just">
              <a:buNone/>
            </a:pPr>
            <a:endParaRPr lang="fr-FR" sz="6200" kern="100" dirty="0">
              <a:effectLst/>
              <a:latin typeface="Georgia" panose="02040502050405020303" pitchFamily="18" charset="0"/>
              <a:ea typeface="Calibri" panose="020F0502020204030204" pitchFamily="34" charset="0"/>
              <a:cs typeface="Times New Roman" panose="02020603050405020304" pitchFamily="18" charset="0"/>
            </a:endParaRPr>
          </a:p>
          <a:p>
            <a:pPr marL="342900" lvl="0" indent="-342900" algn="just">
              <a:buFont typeface="Wingdings" panose="05000000000000000000" pitchFamily="2" charset="2"/>
              <a:buChar char=""/>
            </a:pPr>
            <a:r>
              <a:rPr lang="fr-FR" sz="6200" kern="100" dirty="0">
                <a:effectLst/>
                <a:latin typeface="Georgia" panose="02040502050405020303" pitchFamily="18" charset="0"/>
                <a:ea typeface="Calibri" panose="020F0502020204030204" pitchFamily="34" charset="0"/>
                <a:cs typeface="Times New Roman" panose="02020603050405020304" pitchFamily="18" charset="0"/>
              </a:rPr>
              <a:t>Paradoxalement, nous ne pouvons pas vivre sans divertissement alors même que celui-ci nous détourne d’une réflexion sur notre condition humaine. Sans divertissement, nous serions malheureux mais en nous divertissant nous nous éloignons de la sagesse qui consiste à accepter la vérité de notre existence. </a:t>
            </a:r>
          </a:p>
          <a:p>
            <a:pPr marL="0" indent="0">
              <a:buNone/>
            </a:pPr>
            <a:endParaRPr lang="fr-FR" dirty="0"/>
          </a:p>
        </p:txBody>
      </p:sp>
    </p:spTree>
    <p:extLst>
      <p:ext uri="{BB962C8B-B14F-4D97-AF65-F5344CB8AC3E}">
        <p14:creationId xmlns:p14="http://schemas.microsoft.com/office/powerpoint/2010/main" val="966561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4008" y="3842489"/>
            <a:ext cx="4235931" cy="26642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à coins arrondis 3"/>
          <p:cNvSpPr/>
          <p:nvPr/>
        </p:nvSpPr>
        <p:spPr>
          <a:xfrm>
            <a:off x="303717" y="548680"/>
            <a:ext cx="4628323" cy="3384376"/>
          </a:xfrm>
          <a:prstGeom prst="wedgeRoundRectCallout">
            <a:avLst>
              <a:gd name="adj1" fmla="val 90893"/>
              <a:gd name="adj2" fmla="val 47087"/>
              <a:gd name="adj3" fmla="val 16667"/>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a:t>Qu’est-ce donc que le temps ? Si personne ne m’interroge, je le sais ; si je veux répondre à cette demande, je l’ignore</a:t>
            </a:r>
          </a:p>
        </p:txBody>
      </p:sp>
      <p:sp>
        <p:nvSpPr>
          <p:cNvPr id="2" name="ZoneTexte 1">
            <a:extLst>
              <a:ext uri="{FF2B5EF4-FFF2-40B4-BE49-F238E27FC236}">
                <a16:creationId xmlns:a16="http://schemas.microsoft.com/office/drawing/2014/main" id="{FC450C47-14CD-C816-3D13-967BEAD9849F}"/>
              </a:ext>
            </a:extLst>
          </p:cNvPr>
          <p:cNvSpPr txBox="1"/>
          <p:nvPr/>
        </p:nvSpPr>
        <p:spPr>
          <a:xfrm>
            <a:off x="1763688" y="6124654"/>
            <a:ext cx="4032449" cy="369332"/>
          </a:xfrm>
          <a:prstGeom prst="rect">
            <a:avLst/>
          </a:prstGeom>
          <a:noFill/>
        </p:spPr>
        <p:txBody>
          <a:bodyPr wrap="square" rtlCol="0">
            <a:spAutoFit/>
          </a:bodyPr>
          <a:lstStyle/>
          <a:p>
            <a:r>
              <a:rPr lang="fr-FR" dirty="0">
                <a:latin typeface="Georgia" panose="02040502050405020303" pitchFamily="18" charset="0"/>
              </a:rPr>
              <a:t>Augustin, </a:t>
            </a:r>
            <a:r>
              <a:rPr lang="fr-FR" i="1" dirty="0">
                <a:latin typeface="Georgia" panose="02040502050405020303" pitchFamily="18" charset="0"/>
              </a:rPr>
              <a:t>Les confessions</a:t>
            </a:r>
          </a:p>
        </p:txBody>
      </p:sp>
    </p:spTree>
    <p:extLst>
      <p:ext uri="{BB962C8B-B14F-4D97-AF65-F5344CB8AC3E}">
        <p14:creationId xmlns:p14="http://schemas.microsoft.com/office/powerpoint/2010/main" val="30767741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5C3714-BE63-735B-AB70-5C69B5CA1460}"/>
              </a:ext>
            </a:extLst>
          </p:cNvPr>
          <p:cNvSpPr>
            <a:spLocks noGrp="1"/>
          </p:cNvSpPr>
          <p:nvPr>
            <p:ph type="title"/>
          </p:nvPr>
        </p:nvSpPr>
        <p:spPr/>
        <p:txBody>
          <a:bodyPr>
            <a:normAutofit/>
          </a:bodyPr>
          <a:lstStyle/>
          <a:p>
            <a:pPr algn="l"/>
            <a:r>
              <a:rPr lang="fr-FR" sz="2400" b="1" kern="100" dirty="0">
                <a:latin typeface="Georgia" panose="02040502050405020303" pitchFamily="18" charset="0"/>
                <a:ea typeface="Calibri" panose="020F0502020204030204" pitchFamily="34" charset="0"/>
                <a:cs typeface="Times New Roman" panose="02020603050405020304" pitchFamily="18" charset="0"/>
              </a:rPr>
              <a:t>Pascal, e</a:t>
            </a:r>
            <a:r>
              <a:rPr lang="fr-FR" sz="2400" b="1" kern="100" dirty="0">
                <a:effectLst/>
                <a:latin typeface="Georgia" panose="02040502050405020303" pitchFamily="18" charset="0"/>
                <a:ea typeface="Calibri" panose="020F0502020204030204" pitchFamily="34" charset="0"/>
                <a:cs typeface="Times New Roman" panose="02020603050405020304" pitchFamily="18" charset="0"/>
              </a:rPr>
              <a:t>xtraits des </a:t>
            </a:r>
            <a:r>
              <a:rPr lang="fr-FR" sz="2400" b="1" i="1" kern="100" dirty="0">
                <a:effectLst/>
                <a:latin typeface="Georgia" panose="02040502050405020303" pitchFamily="18" charset="0"/>
                <a:ea typeface="Calibri" panose="020F0502020204030204" pitchFamily="34" charset="0"/>
                <a:cs typeface="Times New Roman" panose="02020603050405020304" pitchFamily="18" charset="0"/>
              </a:rPr>
              <a:t>Pensées </a:t>
            </a:r>
            <a:r>
              <a:rPr lang="fr-FR" sz="2400" b="1" kern="100" dirty="0">
                <a:effectLst/>
                <a:latin typeface="Georgia" panose="02040502050405020303" pitchFamily="18" charset="0"/>
                <a:ea typeface="Calibri" panose="020F0502020204030204" pitchFamily="34" charset="0"/>
                <a:cs typeface="Times New Roman" panose="02020603050405020304" pitchFamily="18" charset="0"/>
              </a:rPr>
              <a:t>:  </a:t>
            </a:r>
            <a:br>
              <a:rPr lang="fr-FR" sz="2400" kern="100" dirty="0">
                <a:effectLst/>
                <a:latin typeface="Georgia" panose="02040502050405020303" pitchFamily="18" charset="0"/>
                <a:ea typeface="Calibri" panose="020F0502020204030204" pitchFamily="34" charset="0"/>
                <a:cs typeface="Times New Roman" panose="02020603050405020304" pitchFamily="18" charset="0"/>
              </a:rPr>
            </a:br>
            <a:endParaRPr lang="fr-FR" sz="2400" dirty="0"/>
          </a:p>
        </p:txBody>
      </p:sp>
      <p:sp>
        <p:nvSpPr>
          <p:cNvPr id="3" name="Espace réservé du contenu 2">
            <a:extLst>
              <a:ext uri="{FF2B5EF4-FFF2-40B4-BE49-F238E27FC236}">
                <a16:creationId xmlns:a16="http://schemas.microsoft.com/office/drawing/2014/main" id="{294A5981-F94E-14C9-34DF-688424A8C66D}"/>
              </a:ext>
            </a:extLst>
          </p:cNvPr>
          <p:cNvSpPr>
            <a:spLocks noGrp="1"/>
          </p:cNvSpPr>
          <p:nvPr>
            <p:ph idx="1"/>
          </p:nvPr>
        </p:nvSpPr>
        <p:spPr/>
        <p:txBody>
          <a:bodyPr>
            <a:normAutofit fontScale="32500" lnSpcReduction="20000"/>
          </a:bodyPr>
          <a:lstStyle/>
          <a:p>
            <a:pPr marL="506730" lvl="1" indent="0" algn="just">
              <a:buNone/>
            </a:pPr>
            <a:r>
              <a:rPr lang="fr-FR" sz="6200" kern="100" dirty="0">
                <a:effectLst/>
                <a:latin typeface="Georgia" panose="02040502050405020303" pitchFamily="18" charset="0"/>
                <a:ea typeface="Calibri" panose="020F0502020204030204" pitchFamily="34" charset="0"/>
                <a:cs typeface="Times New Roman" panose="02020603050405020304" pitchFamily="18" charset="0"/>
              </a:rPr>
              <a:t>« J’ai dit souvent que tout le malheur des hommes vient d’une seule chose, qui est de ne savoir pas demeurer en repos dans une chambre.»</a:t>
            </a:r>
          </a:p>
          <a:p>
            <a:pPr marL="506730" lvl="1" indent="0" algn="just">
              <a:buNone/>
            </a:pPr>
            <a:r>
              <a:rPr lang="fr-FR" sz="6200" kern="100" dirty="0">
                <a:effectLst/>
                <a:latin typeface="Georgia" panose="02040502050405020303" pitchFamily="18" charset="0"/>
                <a:ea typeface="Calibri" panose="020F0502020204030204" pitchFamily="34" charset="0"/>
                <a:cs typeface="Times New Roman" panose="02020603050405020304" pitchFamily="18" charset="0"/>
              </a:rPr>
              <a:t> </a:t>
            </a:r>
          </a:p>
          <a:p>
            <a:pPr marL="506730" lvl="1" indent="0" algn="just">
              <a:buNone/>
            </a:pPr>
            <a:r>
              <a:rPr lang="fr-FR" sz="6200" kern="100" dirty="0">
                <a:effectLst/>
                <a:latin typeface="Georgia" panose="02040502050405020303" pitchFamily="18" charset="0"/>
                <a:ea typeface="Calibri" panose="020F0502020204030204" pitchFamily="34" charset="0"/>
                <a:cs typeface="Times New Roman" panose="02020603050405020304" pitchFamily="18" charset="0"/>
              </a:rPr>
              <a:t>« Les hommes n’ayant pu guérir la mort, la misère, l’ignorance, ils se sont avisés pour se rendre heureux de n’y point penser. »</a:t>
            </a:r>
          </a:p>
          <a:p>
            <a:pPr marL="506730" lvl="1" indent="0" algn="just">
              <a:buNone/>
            </a:pPr>
            <a:endParaRPr lang="fr-FR" sz="6200" kern="100" dirty="0">
              <a:effectLst/>
              <a:latin typeface="Georgia" panose="02040502050405020303" pitchFamily="18" charset="0"/>
              <a:ea typeface="Calibri" panose="020F0502020204030204" pitchFamily="34" charset="0"/>
              <a:cs typeface="Times New Roman" panose="02020603050405020304" pitchFamily="18" charset="0"/>
            </a:endParaRPr>
          </a:p>
          <a:p>
            <a:pPr marL="506730" lvl="1" indent="0" algn="just">
              <a:buNone/>
            </a:pPr>
            <a:r>
              <a:rPr lang="fr-FR" sz="6200" kern="100" dirty="0">
                <a:effectLst/>
                <a:latin typeface="Georgia" panose="02040502050405020303" pitchFamily="18" charset="0"/>
                <a:ea typeface="Calibri" panose="020F0502020204030204" pitchFamily="34" charset="0"/>
                <a:cs typeface="Times New Roman" panose="02020603050405020304" pitchFamily="18" charset="0"/>
              </a:rPr>
              <a:t> « S’il est sans divertissement et qu’on le laisse considérer et faire réflexion sur ce qu’il est, cette félicité languissante ne le soutiendra point. Il tombera par nécessité dans les vues qui le menacent des révoltes qui peuvent arriver et enfin de la mort et des maladies, qui sont inévitables. De sorte que s’il est sans ce qu’on appelle divertissement le voilà malheureux, et plus malheureux que le moindre de ses sujets et qui se divertit. De là vient que le jeu et la conversation des femmes, la guerre, les grands emplois sont si recherchés. »</a:t>
            </a:r>
          </a:p>
          <a:p>
            <a:pPr marL="0" indent="0">
              <a:buNone/>
            </a:pPr>
            <a:endParaRPr lang="fr-FR" dirty="0"/>
          </a:p>
        </p:txBody>
      </p:sp>
    </p:spTree>
    <p:extLst>
      <p:ext uri="{BB962C8B-B14F-4D97-AF65-F5344CB8AC3E}">
        <p14:creationId xmlns:p14="http://schemas.microsoft.com/office/powerpoint/2010/main" val="30257349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AFAC5B-54B0-F598-BBE0-7C1C9DEFED55}"/>
              </a:ext>
            </a:extLst>
          </p:cNvPr>
          <p:cNvSpPr>
            <a:spLocks noGrp="1"/>
          </p:cNvSpPr>
          <p:nvPr>
            <p:ph type="title"/>
          </p:nvPr>
        </p:nvSpPr>
        <p:spPr/>
        <p:txBody>
          <a:bodyPr>
            <a:normAutofit/>
          </a:bodyPr>
          <a:lstStyle/>
          <a:p>
            <a:r>
              <a:rPr lang="fr-FR" sz="3000" b="1" kern="100" dirty="0">
                <a:effectLst/>
                <a:latin typeface="Georgia" panose="02040502050405020303" pitchFamily="18" charset="0"/>
                <a:ea typeface="Calibri" panose="020F0502020204030204" pitchFamily="34" charset="0"/>
                <a:cs typeface="Times New Roman" panose="02020603050405020304" pitchFamily="18" charset="0"/>
              </a:rPr>
              <a:t>II. Stratégies pour tenter d’échapper (en partie) au temps.</a:t>
            </a:r>
            <a:endParaRPr lang="fr-FR" sz="3000" dirty="0"/>
          </a:p>
        </p:txBody>
      </p:sp>
      <p:sp>
        <p:nvSpPr>
          <p:cNvPr id="3" name="Espace réservé du contenu 2">
            <a:extLst>
              <a:ext uri="{FF2B5EF4-FFF2-40B4-BE49-F238E27FC236}">
                <a16:creationId xmlns:a16="http://schemas.microsoft.com/office/drawing/2014/main" id="{0723C75B-C14C-CF6A-E8B8-BE2F339E8CA5}"/>
              </a:ext>
            </a:extLst>
          </p:cNvPr>
          <p:cNvSpPr>
            <a:spLocks noGrp="1"/>
          </p:cNvSpPr>
          <p:nvPr>
            <p:ph idx="1"/>
          </p:nvPr>
        </p:nvSpPr>
        <p:spPr/>
        <p:txBody>
          <a:bodyPr/>
          <a:lstStyle/>
          <a:p>
            <a:pPr marL="0" lvl="0" indent="0" algn="just">
              <a:buNone/>
            </a:pPr>
            <a:r>
              <a:rPr lang="fr-FR" sz="2000" b="1" kern="100" dirty="0">
                <a:effectLst/>
                <a:latin typeface="Georgia" panose="02040502050405020303" pitchFamily="18" charset="0"/>
                <a:ea typeface="Calibri" panose="020F0502020204030204" pitchFamily="34" charset="0"/>
                <a:cs typeface="Times New Roman" panose="02020603050405020304" pitchFamily="18" charset="0"/>
              </a:rPr>
              <a:t>2. La technique et la science nous permettent aussi de </a:t>
            </a:r>
            <a:r>
              <a:rPr lang="fr-FR" sz="2000" b="1" u="sng" kern="100" dirty="0">
                <a:effectLst/>
                <a:latin typeface="Georgia" panose="02040502050405020303" pitchFamily="18" charset="0"/>
                <a:ea typeface="Calibri" panose="020F0502020204030204" pitchFamily="34" charset="0"/>
                <a:cs typeface="Times New Roman" panose="02020603050405020304" pitchFamily="18" charset="0"/>
              </a:rPr>
              <a:t>résister au temps</a:t>
            </a:r>
            <a:r>
              <a:rPr lang="fr-FR" sz="2000" b="1" kern="100" dirty="0">
                <a:effectLst/>
                <a:latin typeface="Georgia" panose="02040502050405020303" pitchFamily="18" charset="0"/>
                <a:ea typeface="Calibri" panose="020F0502020204030204" pitchFamily="34" charset="0"/>
                <a:cs typeface="Times New Roman" panose="02020603050405020304" pitchFamily="18" charset="0"/>
              </a:rPr>
              <a:t>. </a:t>
            </a:r>
            <a:endParaRPr lang="fr-FR" sz="2000" kern="100" dirty="0">
              <a:effectLst/>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endParaRPr lang="fr-FR" sz="2000" kern="100" dirty="0">
              <a:effectLst/>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Le progrès technique et scientifique a permis de repousser les contraintes temporelles sur notre existence : en luttant contre les maladies et en accédant à de meilleures conditions de vie, nous avons réussi à vivre plus longtemps. De même, un courant de pensée comme le transhumanisme croit possible de supprimer la mort elle-même et donc de transformer radicalement la condition humaine en la soustrayant à l’emprise du temps.  </a:t>
            </a:r>
          </a:p>
          <a:p>
            <a:pPr marL="0" indent="0" algn="just">
              <a:buNone/>
            </a:pPr>
            <a:endParaRPr lang="fr-FR" sz="2000" kern="100" dirty="0">
              <a:effectLst/>
              <a:latin typeface="Georgia" panose="02040502050405020303" pitchFamily="18" charset="0"/>
              <a:ea typeface="Calibri" panose="020F0502020204030204" pitchFamily="34" charset="0"/>
              <a:cs typeface="Times New Roman" panose="02020603050405020304" pitchFamily="18" charset="0"/>
            </a:endParaRPr>
          </a:p>
          <a:p>
            <a:pPr marL="342900" lvl="0" indent="-342900" algn="just">
              <a:buFont typeface="Wingdings" panose="05000000000000000000" pitchFamily="2" charset="2"/>
              <a:buChar char=""/>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La science nous laisse espérer une plus grande maîtrise du temps qui passe en limitant ses effets sur notre existence. </a:t>
            </a:r>
          </a:p>
          <a:p>
            <a:pPr marL="0" indent="0">
              <a:buNone/>
            </a:pPr>
            <a:endParaRPr lang="fr-FR" dirty="0"/>
          </a:p>
        </p:txBody>
      </p:sp>
    </p:spTree>
    <p:extLst>
      <p:ext uri="{BB962C8B-B14F-4D97-AF65-F5344CB8AC3E}">
        <p14:creationId xmlns:p14="http://schemas.microsoft.com/office/powerpoint/2010/main" val="20917762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EF34A2-3037-0983-1A52-EAF60CFBDC09}"/>
              </a:ext>
            </a:extLst>
          </p:cNvPr>
          <p:cNvSpPr>
            <a:spLocks noGrp="1"/>
          </p:cNvSpPr>
          <p:nvPr>
            <p:ph type="title"/>
          </p:nvPr>
        </p:nvSpPr>
        <p:spPr/>
        <p:txBody>
          <a:bodyPr>
            <a:normAutofit/>
          </a:bodyPr>
          <a:lstStyle/>
          <a:p>
            <a:r>
              <a:rPr lang="fr-FR" sz="3000" b="1" kern="100" dirty="0">
                <a:effectLst/>
                <a:latin typeface="Georgia" panose="02040502050405020303" pitchFamily="18" charset="0"/>
                <a:ea typeface="Calibri" panose="020F0502020204030204" pitchFamily="34" charset="0"/>
                <a:cs typeface="Times New Roman" panose="02020603050405020304" pitchFamily="18" charset="0"/>
              </a:rPr>
              <a:t>II. Stratégies pour tenter d’échapper (en partie) au temps. </a:t>
            </a:r>
            <a:endParaRPr lang="fr-FR" sz="3000" dirty="0"/>
          </a:p>
        </p:txBody>
      </p:sp>
      <p:sp>
        <p:nvSpPr>
          <p:cNvPr id="3" name="Espace réservé du contenu 2">
            <a:extLst>
              <a:ext uri="{FF2B5EF4-FFF2-40B4-BE49-F238E27FC236}">
                <a16:creationId xmlns:a16="http://schemas.microsoft.com/office/drawing/2014/main" id="{AF5CAEC7-3177-F6B9-DE6A-AD37B76D5CA8}"/>
              </a:ext>
            </a:extLst>
          </p:cNvPr>
          <p:cNvSpPr>
            <a:spLocks noGrp="1"/>
          </p:cNvSpPr>
          <p:nvPr>
            <p:ph idx="1"/>
          </p:nvPr>
        </p:nvSpPr>
        <p:spPr/>
        <p:txBody>
          <a:bodyPr>
            <a:normAutofit lnSpcReduction="10000"/>
          </a:bodyPr>
          <a:lstStyle/>
          <a:p>
            <a:pPr marL="0" lvl="0" indent="0" algn="just">
              <a:buNone/>
            </a:pPr>
            <a:r>
              <a:rPr lang="fr-FR" sz="2000" b="1" kern="100" dirty="0">
                <a:effectLst/>
                <a:latin typeface="Georgia" panose="02040502050405020303" pitchFamily="18" charset="0"/>
                <a:ea typeface="Calibri" panose="020F0502020204030204" pitchFamily="34" charset="0"/>
                <a:cs typeface="Times New Roman" panose="02020603050405020304" pitchFamily="18" charset="0"/>
              </a:rPr>
              <a:t>3. Finalement, nous pouvons </a:t>
            </a:r>
            <a:r>
              <a:rPr lang="fr-FR" sz="2000" b="1" u="sng" kern="100" dirty="0">
                <a:effectLst/>
                <a:latin typeface="Georgia" panose="02040502050405020303" pitchFamily="18" charset="0"/>
                <a:ea typeface="Calibri" panose="020F0502020204030204" pitchFamily="34" charset="0"/>
                <a:cs typeface="Times New Roman" panose="02020603050405020304" pitchFamily="18" charset="0"/>
              </a:rPr>
              <a:t>transcender le temps</a:t>
            </a:r>
            <a:r>
              <a:rPr lang="fr-FR" sz="2000" b="1" kern="100" dirty="0">
                <a:effectLst/>
                <a:latin typeface="Georgia" panose="02040502050405020303" pitchFamily="18" charset="0"/>
                <a:ea typeface="Calibri" panose="020F0502020204030204" pitchFamily="34" charset="0"/>
                <a:cs typeface="Times New Roman" panose="02020603050405020304" pitchFamily="18" charset="0"/>
              </a:rPr>
              <a:t> par la production des œuvres d’art qui prétendent à l’immortalité</a:t>
            </a: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 (= commencement mais pas de fin).</a:t>
            </a:r>
          </a:p>
          <a:p>
            <a:pPr marL="0" indent="0" algn="just">
              <a:buNone/>
            </a:pPr>
            <a:endParaRPr lang="fr-FR" sz="2000" kern="100" dirty="0">
              <a:effectLst/>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De fait, produire une œuvre d’art, c’est chercher à laisser une trace dans l’histoire au-delà de sa propre existence. Ainsi, l’art transcende les époques et les existences individuelles et nous permet de voir le monde autrement que sous le signe de l’inconstance des choses. </a:t>
            </a:r>
          </a:p>
          <a:p>
            <a:pPr marL="0" indent="0" algn="just">
              <a:buNone/>
            </a:pPr>
            <a:endParaRPr lang="fr-FR" sz="2000" kern="100" dirty="0">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C’est notamment la thèse d’Hannah Arendt pour qui l’œuvre d’art possède une « immortalité potentielle » c’est-à-dire qu’elle serait destinée à s’inscrire durablement, non pas dans l’histoire humaine mais dans l’histoire du monde. </a:t>
            </a:r>
          </a:p>
          <a:p>
            <a:pPr marL="342900" lvl="0" indent="-342900" algn="just">
              <a:buFont typeface="Wingdings" panose="05000000000000000000" pitchFamily="2" charset="2"/>
              <a:buChar char=""/>
            </a:pP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L’art échappe au temps qui passe : il en subit les effets mais s’inscrit dans l’histoire de l’humanité (autre temporalité). </a:t>
            </a:r>
          </a:p>
          <a:p>
            <a:pPr marL="0" indent="0">
              <a:buNone/>
            </a:pPr>
            <a:endParaRPr lang="fr-FR" dirty="0"/>
          </a:p>
        </p:txBody>
      </p:sp>
    </p:spTree>
    <p:extLst>
      <p:ext uri="{BB962C8B-B14F-4D97-AF65-F5344CB8AC3E}">
        <p14:creationId xmlns:p14="http://schemas.microsoft.com/office/powerpoint/2010/main" val="20455590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7C9B21A0-B726-D260-7361-009049D72B4F}"/>
              </a:ext>
            </a:extLst>
          </p:cNvPr>
          <p:cNvSpPr>
            <a:spLocks noGrp="1"/>
          </p:cNvSpPr>
          <p:nvPr>
            <p:ph idx="1"/>
          </p:nvPr>
        </p:nvSpPr>
        <p:spPr>
          <a:xfrm>
            <a:off x="457200" y="548680"/>
            <a:ext cx="8229600" cy="5688632"/>
          </a:xfrm>
        </p:spPr>
        <p:txBody>
          <a:bodyPr>
            <a:normAutofit fontScale="25000" lnSpcReduction="20000"/>
          </a:bodyPr>
          <a:lstStyle/>
          <a:p>
            <a:pPr marL="0" indent="0">
              <a:buNone/>
            </a:pPr>
            <a:r>
              <a:rPr lang="fr-FR" sz="8800" b="1" dirty="0">
                <a:latin typeface="Georgia" panose="02040502050405020303" pitchFamily="18" charset="0"/>
              </a:rPr>
              <a:t>Hannah Arendt, </a:t>
            </a:r>
            <a:r>
              <a:rPr lang="fr-FR" sz="8800" b="1" i="1" dirty="0">
                <a:latin typeface="Georgia" panose="02040502050405020303" pitchFamily="18" charset="0"/>
              </a:rPr>
              <a:t>Crise de la Culture</a:t>
            </a:r>
            <a:r>
              <a:rPr lang="fr-FR" sz="8800" b="1" dirty="0">
                <a:latin typeface="Georgia" panose="02040502050405020303" pitchFamily="18" charset="0"/>
              </a:rPr>
              <a:t>, 1963</a:t>
            </a:r>
          </a:p>
          <a:p>
            <a:pPr marL="400050" lvl="1" indent="0" algn="just">
              <a:buNone/>
            </a:pPr>
            <a:r>
              <a:rPr lang="fr-FR" sz="7600" dirty="0">
                <a:latin typeface="Georgia" panose="02040502050405020303" pitchFamily="18" charset="0"/>
              </a:rPr>
              <a:t>« Parmi les choses qu'on ne rencontre pas dans la nature, mais seulement dans le monde fabriqué par l'homme, on distingue entre objets d'usage et œuvre d'art ; tous deux possèdent une certaine permanence qui va de la durée ordinaire à une immortalité potentielle dans le cas de l'œuvre d'art. En tant que telles elles se distinguent d'une part des produits de la consommation, dont la durée au monde excède à peine le temps nécessaire à les préparer, et, d'autre part, des produits de l'action comme les événements, les actes et les mots, tous en eux-mêmes si transitoires qu'ils survivraient à peine à l'heure ou au jour où ils appartiennent au monde, s'ils n'étaient conservés par la mémoire de l'homme, qui les tisse en récits, et puis par ses facultés de fabrication. Du point de vue de la durée pure, les œuvres d'art sont clairement supérieures à toutes les autres choses : comme elles durent plus longtemps au monde que n'importe quoi d'autre, elles sont les plus mondaines des choses. Davantage, elles sont les seules choses à n'avoir aucune fonction dans le processus vital de la société : à proprement parler, elles ne sont pas fabriquées pour les hommes, mais pour le monde, qui est destiné à survivre à la vie limitée des mortels, au va-et-vient des générations. Non seulement elles ne sont pas consommées, ni usées comme des objets d'usage : mais elles sont délibérément écartées des procès de consommation et d'utilisation, et isolées loin de la sphère des nécessités de la vie humaine. »</a:t>
            </a:r>
          </a:p>
          <a:p>
            <a:pPr marL="0" indent="0">
              <a:buNone/>
            </a:pPr>
            <a:endParaRPr lang="fr-FR" dirty="0"/>
          </a:p>
        </p:txBody>
      </p:sp>
    </p:spTree>
    <p:extLst>
      <p:ext uri="{BB962C8B-B14F-4D97-AF65-F5344CB8AC3E}">
        <p14:creationId xmlns:p14="http://schemas.microsoft.com/office/powerpoint/2010/main" val="35912600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latin typeface="Georgia" panose="02040502050405020303" pitchFamily="18" charset="0"/>
              </a:rPr>
              <a:t>Récapitulation et transition</a:t>
            </a:r>
            <a:endParaRPr lang="fr-FR" dirty="0"/>
          </a:p>
        </p:txBody>
      </p:sp>
      <p:sp>
        <p:nvSpPr>
          <p:cNvPr id="3" name="Espace réservé du contenu 2"/>
          <p:cNvSpPr>
            <a:spLocks noGrp="1"/>
          </p:cNvSpPr>
          <p:nvPr>
            <p:ph idx="1"/>
          </p:nvPr>
        </p:nvSpPr>
        <p:spPr/>
        <p:txBody>
          <a:bodyPr>
            <a:normAutofit/>
          </a:bodyPr>
          <a:lstStyle/>
          <a:p>
            <a:pPr marL="0" indent="0">
              <a:buNone/>
            </a:pPr>
            <a:r>
              <a:rPr lang="fr-FR" sz="2000" dirty="0">
                <a:effectLst/>
                <a:latin typeface="Georgia" panose="02040502050405020303" pitchFamily="18" charset="0"/>
                <a:ea typeface="Calibri" panose="020F0502020204030204" pitchFamily="34" charset="0"/>
                <a:cs typeface="Times New Roman" panose="02020603050405020304" pitchFamily="18" charset="0"/>
              </a:rPr>
              <a:t>L’homme a la volonté de prolonger le plus possible son existence mais ces stratégies de contournement sont limitées. Nous pouvons gagner du temps ou l’oublier partiellement mais nous ne pouvons pas échapper complètement à son emprise. </a:t>
            </a:r>
          </a:p>
          <a:p>
            <a:pPr marL="0" indent="0">
              <a:buNone/>
            </a:pPr>
            <a:endParaRPr lang="fr-FR" sz="2000" dirty="0">
              <a:latin typeface="Georgia" panose="02040502050405020303" pitchFamily="18" charset="0"/>
              <a:ea typeface="Calibri" panose="020F0502020204030204" pitchFamily="34" charset="0"/>
              <a:cs typeface="Times New Roman" panose="02020603050405020304" pitchFamily="18" charset="0"/>
            </a:endParaRPr>
          </a:p>
          <a:p>
            <a:pPr marL="0" indent="0">
              <a:buNone/>
            </a:pPr>
            <a:r>
              <a:rPr lang="fr-FR" sz="2000" dirty="0">
                <a:effectLst/>
                <a:latin typeface="Georgia" panose="02040502050405020303" pitchFamily="18" charset="0"/>
                <a:ea typeface="Calibri" panose="020F0502020204030204" pitchFamily="34" charset="0"/>
                <a:cs typeface="Times New Roman" panose="02020603050405020304" pitchFamily="18" charset="0"/>
              </a:rPr>
              <a:t>Dès lors, que pouvons-nous faire pour mener une existence heureuse ? Sommes-nous contraints de vivre dans l’angoisse du temps qui passe et qui finira par nous tuer ? </a:t>
            </a:r>
            <a:endParaRPr lang="fr-FR" sz="2000" dirty="0"/>
          </a:p>
        </p:txBody>
      </p:sp>
    </p:spTree>
    <p:extLst>
      <p:ext uri="{BB962C8B-B14F-4D97-AF65-F5344CB8AC3E}">
        <p14:creationId xmlns:p14="http://schemas.microsoft.com/office/powerpoint/2010/main" val="25553520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3000" b="1" dirty="0">
                <a:effectLst/>
                <a:latin typeface="Georgia" panose="02040502050405020303" pitchFamily="18" charset="0"/>
                <a:ea typeface="Calibri" panose="020F0502020204030204" pitchFamily="34" charset="0"/>
                <a:cs typeface="Times New Roman" panose="02020603050405020304" pitchFamily="18" charset="0"/>
              </a:rPr>
              <a:t>III. Modifier la manière dont notre conscience se rapporte au temps. </a:t>
            </a:r>
            <a:endParaRPr lang="fr-FR" sz="3000" dirty="0"/>
          </a:p>
        </p:txBody>
      </p:sp>
      <p:sp>
        <p:nvSpPr>
          <p:cNvPr id="3" name="ZoneTexte 2">
            <a:extLst>
              <a:ext uri="{FF2B5EF4-FFF2-40B4-BE49-F238E27FC236}">
                <a16:creationId xmlns:a16="http://schemas.microsoft.com/office/drawing/2014/main" id="{8F894B56-73A9-CFD9-EBFE-C11DF097DF3C}"/>
              </a:ext>
            </a:extLst>
          </p:cNvPr>
          <p:cNvSpPr txBox="1"/>
          <p:nvPr/>
        </p:nvSpPr>
        <p:spPr>
          <a:xfrm>
            <a:off x="436118" y="1417638"/>
            <a:ext cx="8075240" cy="5355312"/>
          </a:xfrm>
          <a:prstGeom prst="rect">
            <a:avLst/>
          </a:prstGeom>
          <a:noFill/>
        </p:spPr>
        <p:txBody>
          <a:bodyPr wrap="square" rtlCol="0">
            <a:spAutoFit/>
          </a:bodyPr>
          <a:lstStyle/>
          <a:p>
            <a:pPr marL="342900" lvl="0" indent="-342900" algn="just">
              <a:buFont typeface="+mj-lt"/>
              <a:buAutoNum type="arabicPeriod"/>
            </a:pPr>
            <a:r>
              <a:rPr lang="fr-FR" sz="1800" b="1" kern="100" dirty="0">
                <a:effectLst/>
                <a:latin typeface="Georgia" panose="02040502050405020303" pitchFamily="18" charset="0"/>
                <a:ea typeface="Calibri" panose="020F0502020204030204" pitchFamily="34" charset="0"/>
                <a:cs typeface="Times New Roman" panose="02020603050405020304" pitchFamily="18" charset="0"/>
              </a:rPr>
              <a:t>Nous pouvons tenter de </a:t>
            </a:r>
            <a:r>
              <a:rPr lang="fr-FR" sz="1800" b="1" u="sng" kern="100" dirty="0">
                <a:effectLst/>
                <a:latin typeface="Georgia" panose="02040502050405020303" pitchFamily="18" charset="0"/>
                <a:ea typeface="Calibri" panose="020F0502020204030204" pitchFamily="34" charset="0"/>
                <a:cs typeface="Times New Roman" panose="02020603050405020304" pitchFamily="18" charset="0"/>
              </a:rPr>
              <a:t>vivre le moment présent</a:t>
            </a:r>
            <a:r>
              <a:rPr lang="fr-FR" sz="1800" b="1" kern="100" dirty="0">
                <a:effectLst/>
                <a:latin typeface="Georgia" panose="02040502050405020303" pitchFamily="18" charset="0"/>
                <a:ea typeface="Calibri" panose="020F0502020204030204" pitchFamily="34" charset="0"/>
                <a:cs typeface="Times New Roman" panose="02020603050405020304" pitchFamily="18" charset="0"/>
              </a:rPr>
              <a:t>, le seul qui existe vraiment pour notre conscience. </a:t>
            </a:r>
          </a:p>
          <a:p>
            <a:pPr lvl="0" algn="just"/>
            <a:endParaRPr lang="fr-FR" sz="1800" kern="100" dirty="0">
              <a:effectLst/>
              <a:latin typeface="Georgia" panose="02040502050405020303" pitchFamily="18" charset="0"/>
              <a:ea typeface="Calibri" panose="020F0502020204030204" pitchFamily="34" charset="0"/>
              <a:cs typeface="Times New Roman" panose="02020603050405020304" pitchFamily="18" charset="0"/>
            </a:endParaRPr>
          </a:p>
          <a:p>
            <a:pPr algn="just"/>
            <a:r>
              <a:rPr lang="fr-FR" sz="1800" kern="100" dirty="0">
                <a:effectLst/>
                <a:latin typeface="Georgia" panose="02040502050405020303" pitchFamily="18" charset="0"/>
                <a:ea typeface="Calibri" panose="020F0502020204030204" pitchFamily="34" charset="0"/>
                <a:cs typeface="Times New Roman" panose="02020603050405020304" pitchFamily="18" charset="0"/>
              </a:rPr>
              <a:t>Il nous faut accepter le temps comme une réalité inévitable : sa maîtrise ne dépend pas de nous et nous sommes contraints de le subir. Pour autant, il dépend de nous de l’accepter et de voir ce qu’il peut nous offrir. La sagesse stoïcienne nous invite à saisir le moment présent et à vivre une existence authentique. C’est en fuyant le temps que nous le perdons. </a:t>
            </a:r>
          </a:p>
          <a:p>
            <a:pPr algn="just"/>
            <a:endParaRPr lang="fr-FR" dirty="0"/>
          </a:p>
          <a:p>
            <a:pPr indent="449580" algn="just"/>
            <a:r>
              <a:rPr lang="fr-FR" sz="1800" kern="100" dirty="0">
                <a:effectLst/>
                <a:latin typeface="Georgia" panose="02040502050405020303" pitchFamily="18" charset="0"/>
                <a:ea typeface="Calibri" panose="020F0502020204030204" pitchFamily="34" charset="0"/>
                <a:cs typeface="Times New Roman" panose="02020603050405020304" pitchFamily="18" charset="0"/>
              </a:rPr>
              <a:t>Ainsi pour Sénèque dans son ouvrage </a:t>
            </a:r>
            <a:r>
              <a:rPr lang="fr-FR" sz="1800" i="1" kern="100" dirty="0">
                <a:effectLst/>
                <a:latin typeface="Georgia" panose="02040502050405020303" pitchFamily="18" charset="0"/>
                <a:ea typeface="Calibri" panose="020F0502020204030204" pitchFamily="34" charset="0"/>
                <a:cs typeface="Times New Roman" panose="02020603050405020304" pitchFamily="18" charset="0"/>
              </a:rPr>
              <a:t>De la brièveté de la vie, </a:t>
            </a:r>
            <a:r>
              <a:rPr lang="fr-FR" sz="1800" kern="100" dirty="0">
                <a:effectLst/>
                <a:latin typeface="Georgia" panose="02040502050405020303" pitchFamily="18" charset="0"/>
                <a:ea typeface="Calibri" panose="020F0502020204030204" pitchFamily="34" charset="0"/>
                <a:cs typeface="Times New Roman" panose="02020603050405020304" pitchFamily="18" charset="0"/>
              </a:rPr>
              <a:t>notre vie ne nous semble brève que parce nous ne maîtrisons pas l’usage que nous faisons du temps. </a:t>
            </a:r>
          </a:p>
          <a:p>
            <a:pPr marL="342900" lvl="0" indent="-342900" algn="just">
              <a:buFont typeface="Wingdings" panose="05000000000000000000" pitchFamily="2" charset="2"/>
              <a:buChar char=""/>
            </a:pPr>
            <a:r>
              <a:rPr lang="fr-FR" sz="1800" kern="100" dirty="0">
                <a:effectLst/>
                <a:latin typeface="Georgia" panose="02040502050405020303" pitchFamily="18" charset="0"/>
                <a:ea typeface="Calibri" panose="020F0502020204030204" pitchFamily="34" charset="0"/>
                <a:cs typeface="Times New Roman" panose="02020603050405020304" pitchFamily="18" charset="0"/>
              </a:rPr>
              <a:t>L’injonction à vivre le moment présent est bien une invitation à distinguer ce qui dépend de nous et ce qui n’en dépend pas. Le sage est celui qui accepte les choses telles qu’elles se présentent à lui et qui tente d’en tirer le meilleur. Plutôt que de perdre notre temps dans des futilités, nous devons faire le meilleur usage possible de celui qui nous est accordé. </a:t>
            </a:r>
          </a:p>
          <a:p>
            <a:pPr algn="just"/>
            <a:endParaRPr lang="fr-FR" sz="1800" kern="100" dirty="0">
              <a:effectLst/>
              <a:latin typeface="Georgia" panose="02040502050405020303" pitchFamily="18" charset="0"/>
              <a:ea typeface="Calibri" panose="020F0502020204030204" pitchFamily="34" charset="0"/>
              <a:cs typeface="Times New Roman" panose="02020603050405020304" pitchFamily="18" charset="0"/>
            </a:endParaRPr>
          </a:p>
          <a:p>
            <a:endParaRPr lang="fr-FR" dirty="0"/>
          </a:p>
        </p:txBody>
      </p:sp>
    </p:spTree>
    <p:extLst>
      <p:ext uri="{BB962C8B-B14F-4D97-AF65-F5344CB8AC3E}">
        <p14:creationId xmlns:p14="http://schemas.microsoft.com/office/powerpoint/2010/main" val="7234278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1DCA963-AAD2-4C5D-ED7A-E98674CCDB23}"/>
              </a:ext>
            </a:extLst>
          </p:cNvPr>
          <p:cNvSpPr>
            <a:spLocks noGrp="1"/>
          </p:cNvSpPr>
          <p:nvPr>
            <p:ph type="title"/>
          </p:nvPr>
        </p:nvSpPr>
        <p:spPr/>
        <p:txBody>
          <a:bodyPr>
            <a:normAutofit/>
          </a:bodyPr>
          <a:lstStyle/>
          <a:p>
            <a:pPr algn="l"/>
            <a:r>
              <a:rPr lang="fr-FR" sz="2400" dirty="0">
                <a:latin typeface="Georgia" panose="02040502050405020303" pitchFamily="18" charset="0"/>
              </a:rPr>
              <a:t>Sénèque, </a:t>
            </a:r>
            <a:r>
              <a:rPr lang="fr-FR" sz="2400" i="1" kern="100" dirty="0">
                <a:effectLst/>
                <a:latin typeface="Georgia" panose="02040502050405020303" pitchFamily="18" charset="0"/>
                <a:ea typeface="Calibri" panose="020F0502020204030204" pitchFamily="34" charset="0"/>
                <a:cs typeface="Times New Roman" panose="02020603050405020304" pitchFamily="18" charset="0"/>
              </a:rPr>
              <a:t>De la brièveté de la vie</a:t>
            </a:r>
            <a:endParaRPr lang="fr-FR" sz="2400" dirty="0">
              <a:latin typeface="Georgia" panose="02040502050405020303" pitchFamily="18" charset="0"/>
            </a:endParaRPr>
          </a:p>
        </p:txBody>
      </p:sp>
      <p:sp>
        <p:nvSpPr>
          <p:cNvPr id="3" name="Espace réservé du contenu 2">
            <a:extLst>
              <a:ext uri="{FF2B5EF4-FFF2-40B4-BE49-F238E27FC236}">
                <a16:creationId xmlns:a16="http://schemas.microsoft.com/office/drawing/2014/main" id="{ABC843A9-A7C0-99DF-7C7C-2CB60F768425}"/>
              </a:ext>
            </a:extLst>
          </p:cNvPr>
          <p:cNvSpPr>
            <a:spLocks noGrp="1"/>
          </p:cNvSpPr>
          <p:nvPr>
            <p:ph idx="1"/>
          </p:nvPr>
        </p:nvSpPr>
        <p:spPr/>
        <p:txBody>
          <a:bodyPr>
            <a:normAutofit fontScale="70000" lnSpcReduction="20000"/>
          </a:bodyPr>
          <a:lstStyle/>
          <a:p>
            <a:pPr marL="106680" indent="0" algn="just">
              <a:buNone/>
            </a:pPr>
            <a:r>
              <a:rPr lang="fr-FR" sz="3200" kern="100" dirty="0">
                <a:effectLst/>
                <a:latin typeface="Georgia" panose="02040502050405020303" pitchFamily="18" charset="0"/>
                <a:ea typeface="Calibri" panose="020F0502020204030204" pitchFamily="34" charset="0"/>
                <a:cs typeface="Times New Roman" panose="02020603050405020304" pitchFamily="18" charset="0"/>
              </a:rPr>
              <a:t>« Nous n’avons pas trop peu de temps, mais nous en perdons beaucoup. La vie est assez longue ; elle suffirait, et au-delà, à l’accomplissement des plus grandes entreprises, si tous les moments en étaient bien employés. Mais quand elle s’est écoulée dans les plaisirs et dans l’indolence, sans que rien d’utile en ait marqué l’emploi, le dernier, l’inévitable moment vient enfin nous presser : et cette vie que nous n’avions pas vue marcher, nous sentons qu’elle est passée.</a:t>
            </a:r>
          </a:p>
          <a:p>
            <a:pPr marL="106680" indent="0" algn="just">
              <a:buNone/>
            </a:pPr>
            <a:r>
              <a:rPr lang="fr-FR" sz="3200" kern="100" dirty="0">
                <a:effectLst/>
                <a:latin typeface="Georgia" panose="02040502050405020303" pitchFamily="18" charset="0"/>
                <a:ea typeface="Calibri" panose="020F0502020204030204" pitchFamily="34" charset="0"/>
                <a:cs typeface="Times New Roman" panose="02020603050405020304" pitchFamily="18" charset="0"/>
              </a:rPr>
              <a:t>[…]</a:t>
            </a:r>
          </a:p>
          <a:p>
            <a:pPr marL="106680" indent="0" algn="just">
              <a:buNone/>
            </a:pPr>
            <a:r>
              <a:rPr lang="fr-FR" sz="3200" kern="100" dirty="0">
                <a:effectLst/>
                <a:latin typeface="Georgia" panose="02040502050405020303" pitchFamily="18" charset="0"/>
                <a:ea typeface="Calibri" panose="020F0502020204030204" pitchFamily="34" charset="0"/>
                <a:cs typeface="Times New Roman" panose="02020603050405020304" pitchFamily="18" charset="0"/>
              </a:rPr>
              <a:t>Ce qui nous empêche le plus de vivre, c’est l’attente qui se fie au lendemain. Vous perdez le jour présent : ce qui est encore dans les mains de la fortune, vous en disposez ; ce qui est dans les vôtres, vous le laissez échapper. Quel est donc votre but ? Jusqu’où s’étendent vos espérances ? Tout ce qui est dans l’avenir est incertain : vivez dès à présent. »</a:t>
            </a:r>
          </a:p>
          <a:p>
            <a:pPr marL="0" indent="0">
              <a:buNone/>
            </a:pPr>
            <a:endParaRPr lang="fr-FR" dirty="0"/>
          </a:p>
        </p:txBody>
      </p:sp>
    </p:spTree>
    <p:extLst>
      <p:ext uri="{BB962C8B-B14F-4D97-AF65-F5344CB8AC3E}">
        <p14:creationId xmlns:p14="http://schemas.microsoft.com/office/powerpoint/2010/main" val="1882904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147E2A-0F51-6CA6-F827-2BE8099FD1CD}"/>
              </a:ext>
            </a:extLst>
          </p:cNvPr>
          <p:cNvSpPr>
            <a:spLocks noGrp="1"/>
          </p:cNvSpPr>
          <p:nvPr>
            <p:ph type="title"/>
          </p:nvPr>
        </p:nvSpPr>
        <p:spPr/>
        <p:txBody>
          <a:bodyPr>
            <a:normAutofit/>
          </a:bodyPr>
          <a:lstStyle/>
          <a:p>
            <a:r>
              <a:rPr lang="fr-FR" sz="3000" b="1" dirty="0">
                <a:effectLst/>
                <a:latin typeface="Georgia" panose="02040502050405020303" pitchFamily="18" charset="0"/>
                <a:ea typeface="Calibri" panose="020F0502020204030204" pitchFamily="34" charset="0"/>
                <a:cs typeface="Times New Roman" panose="02020603050405020304" pitchFamily="18" charset="0"/>
              </a:rPr>
              <a:t>III. Modifier la manière dont notre conscience se rapporte au temps. </a:t>
            </a:r>
            <a:endParaRPr lang="fr-FR" sz="3000" dirty="0"/>
          </a:p>
        </p:txBody>
      </p:sp>
      <p:sp>
        <p:nvSpPr>
          <p:cNvPr id="3" name="Espace réservé du contenu 2">
            <a:extLst>
              <a:ext uri="{FF2B5EF4-FFF2-40B4-BE49-F238E27FC236}">
                <a16:creationId xmlns:a16="http://schemas.microsoft.com/office/drawing/2014/main" id="{66579C62-7037-AD06-0501-3C071F685072}"/>
              </a:ext>
            </a:extLst>
          </p:cNvPr>
          <p:cNvSpPr>
            <a:spLocks noGrp="1"/>
          </p:cNvSpPr>
          <p:nvPr>
            <p:ph idx="1"/>
          </p:nvPr>
        </p:nvSpPr>
        <p:spPr/>
        <p:txBody>
          <a:bodyPr>
            <a:normAutofit fontScale="77500" lnSpcReduction="20000"/>
          </a:bodyPr>
          <a:lstStyle/>
          <a:p>
            <a:pPr marL="0" lvl="0" indent="0" algn="just">
              <a:buNone/>
            </a:pPr>
            <a:r>
              <a:rPr lang="fr-FR" sz="2200" b="1" kern="100" dirty="0">
                <a:latin typeface="Georgia" panose="02040502050405020303" pitchFamily="18" charset="0"/>
                <a:ea typeface="Calibri" panose="020F0502020204030204" pitchFamily="34" charset="0"/>
                <a:cs typeface="Times New Roman" panose="02020603050405020304" pitchFamily="18" charset="0"/>
              </a:rPr>
              <a:t>2</a:t>
            </a:r>
            <a:r>
              <a:rPr lang="fr-FR" sz="2200" b="1" kern="100">
                <a:effectLst/>
                <a:latin typeface="Georgia" panose="02040502050405020303" pitchFamily="18" charset="0"/>
                <a:ea typeface="Calibri" panose="020F0502020204030204" pitchFamily="34" charset="0"/>
                <a:cs typeface="Times New Roman" panose="02020603050405020304" pitchFamily="18" charset="0"/>
              </a:rPr>
              <a:t>. </a:t>
            </a:r>
            <a:r>
              <a:rPr lang="fr-FR" sz="2200" b="1" kern="100" dirty="0">
                <a:effectLst/>
                <a:latin typeface="Georgia" panose="02040502050405020303" pitchFamily="18" charset="0"/>
                <a:ea typeface="Calibri" panose="020F0502020204030204" pitchFamily="34" charset="0"/>
                <a:cs typeface="Times New Roman" panose="02020603050405020304" pitchFamily="18" charset="0"/>
              </a:rPr>
              <a:t>Il ne dépend que de nous d’apprendre à aimer notre existence telle qu’elle que nous l’avons vécue/telle que nous la vivons. </a:t>
            </a:r>
            <a:endParaRPr lang="fr-FR" sz="2200" kern="100" dirty="0">
              <a:effectLst/>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endParaRPr lang="fr-FR" sz="2200" kern="100" dirty="0">
              <a:effectLst/>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2200" kern="100" dirty="0">
                <a:effectLst/>
                <a:latin typeface="Georgia" panose="02040502050405020303" pitchFamily="18" charset="0"/>
                <a:ea typeface="Calibri" panose="020F0502020204030204" pitchFamily="34" charset="0"/>
                <a:cs typeface="Times New Roman" panose="02020603050405020304" pitchFamily="18" charset="0"/>
              </a:rPr>
              <a:t>Si le temps façonne notre existence, il ne dépend que nous d’apprendre à l’aimer dans toute sa complexité. Ainsi pour Nietzsche, l’ « amour </a:t>
            </a:r>
            <a:r>
              <a:rPr lang="fr-FR" sz="2200" kern="100" dirty="0" err="1">
                <a:effectLst/>
                <a:latin typeface="Georgia" panose="02040502050405020303" pitchFamily="18" charset="0"/>
                <a:ea typeface="Calibri" panose="020F0502020204030204" pitchFamily="34" charset="0"/>
                <a:cs typeface="Times New Roman" panose="02020603050405020304" pitchFamily="18" charset="0"/>
              </a:rPr>
              <a:t>fati</a:t>
            </a:r>
            <a:r>
              <a:rPr lang="fr-FR" sz="2200" kern="100" dirty="0">
                <a:effectLst/>
                <a:latin typeface="Georgia" panose="02040502050405020303" pitchFamily="18" charset="0"/>
                <a:ea typeface="Calibri" panose="020F0502020204030204" pitchFamily="34" charset="0"/>
                <a:cs typeface="Times New Roman" panose="02020603050405020304" pitchFamily="18" charset="0"/>
              </a:rPr>
              <a:t> » ou l’amour du destin est une qualité du surhomme c’est-à-dire de l’individu qui est parvenu à se libérer des croyances la religion et de la morale et à produire ses propres valeurs. Il est maître de son destin. Donc selon lui, le surhomme est celui qui aime sa vie dans les bons et dans les mauvais moments. Nietzsche nous propose d’ailleurs un test dans </a:t>
            </a:r>
            <a:r>
              <a:rPr lang="fr-FR" sz="2200" i="1" kern="100" dirty="0">
                <a:effectLst/>
                <a:latin typeface="Georgia" panose="02040502050405020303" pitchFamily="18" charset="0"/>
                <a:ea typeface="Calibri" panose="020F0502020204030204" pitchFamily="34" charset="0"/>
                <a:cs typeface="Times New Roman" panose="02020603050405020304" pitchFamily="18" charset="0"/>
              </a:rPr>
              <a:t>Le Gai savoir</a:t>
            </a:r>
            <a:r>
              <a:rPr lang="fr-FR" sz="2200" kern="100" dirty="0">
                <a:effectLst/>
                <a:latin typeface="Georgia" panose="02040502050405020303" pitchFamily="18" charset="0"/>
                <a:ea typeface="Calibri" panose="020F0502020204030204" pitchFamily="34" charset="0"/>
                <a:cs typeface="Times New Roman" panose="02020603050405020304" pitchFamily="18" charset="0"/>
              </a:rPr>
              <a:t> pour déterminer à quel point nous aimons notre vie : il imagine qu’un démon nous accorde la possibilité de revivre éternellement notre vie, de manière parfaitement identique (« éternel retour »). Que répondrions-nous ? Revivre notre vie serait-il une malédiction ou au contraire verrions-nous cette opportunité comme une chance incroyable de refaire les mêmes choix et de revivre les mêmes expériences ? </a:t>
            </a:r>
          </a:p>
          <a:p>
            <a:pPr marL="0" indent="0" algn="just">
              <a:buNone/>
            </a:pPr>
            <a:endParaRPr lang="fr-FR" sz="2200" kern="100" dirty="0">
              <a:effectLst/>
              <a:latin typeface="Georgia" panose="02040502050405020303" pitchFamily="18" charset="0"/>
              <a:ea typeface="Calibri" panose="020F0502020204030204" pitchFamily="34" charset="0"/>
              <a:cs typeface="Times New Roman" panose="02020603050405020304" pitchFamily="18" charset="0"/>
            </a:endParaRPr>
          </a:p>
          <a:p>
            <a:pPr marL="0" indent="0" algn="just">
              <a:buNone/>
            </a:pPr>
            <a:r>
              <a:rPr lang="fr-FR" sz="2200" kern="100" dirty="0">
                <a:effectLst/>
                <a:latin typeface="Georgia" panose="02040502050405020303" pitchFamily="18" charset="0"/>
                <a:ea typeface="Calibri" panose="020F0502020204030204" pitchFamily="34" charset="0"/>
                <a:cs typeface="Times New Roman" panose="02020603050405020304" pitchFamily="18" charset="0"/>
              </a:rPr>
              <a:t>Pour Nietzsche, il ne dépend que nous de produire une existence unique que nous souhaiterions revivre infiniment. </a:t>
            </a:r>
          </a:p>
          <a:p>
            <a:pPr marL="342900" lvl="0" indent="-342900" algn="just">
              <a:buFont typeface="Wingdings" panose="05000000000000000000" pitchFamily="2" charset="2"/>
              <a:buChar char=""/>
            </a:pPr>
            <a:r>
              <a:rPr lang="fr-FR" sz="2200" kern="100" dirty="0">
                <a:effectLst/>
                <a:latin typeface="Georgia" panose="02040502050405020303" pitchFamily="18" charset="0"/>
                <a:ea typeface="Calibri" panose="020F0502020204030204" pitchFamily="34" charset="0"/>
                <a:cs typeface="Times New Roman" panose="02020603050405020304" pitchFamily="18" charset="0"/>
              </a:rPr>
              <a:t>Ce n’est pas le temps qui nous manque ni l’immortalité, c’est seulement la capacité à faire les bons choix avec le temps qui nous est imparti. </a:t>
            </a:r>
          </a:p>
          <a:p>
            <a:pPr marL="0" indent="0">
              <a:buNone/>
            </a:pPr>
            <a:endParaRPr lang="fr-FR" dirty="0"/>
          </a:p>
        </p:txBody>
      </p:sp>
    </p:spTree>
    <p:extLst>
      <p:ext uri="{BB962C8B-B14F-4D97-AF65-F5344CB8AC3E}">
        <p14:creationId xmlns:p14="http://schemas.microsoft.com/office/powerpoint/2010/main" val="5431017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6ECC416-E817-987B-30E3-08E4B9DD10E4}"/>
              </a:ext>
            </a:extLst>
          </p:cNvPr>
          <p:cNvSpPr>
            <a:spLocks noGrp="1"/>
          </p:cNvSpPr>
          <p:nvPr>
            <p:ph type="title"/>
          </p:nvPr>
        </p:nvSpPr>
        <p:spPr/>
        <p:txBody>
          <a:bodyPr>
            <a:normAutofit/>
          </a:bodyPr>
          <a:lstStyle/>
          <a:p>
            <a:r>
              <a:rPr lang="fr-FR" sz="3000" b="1" dirty="0">
                <a:latin typeface="Georgia" panose="02040502050405020303" pitchFamily="18" charset="0"/>
              </a:rPr>
              <a:t>Conclusion</a:t>
            </a:r>
          </a:p>
        </p:txBody>
      </p:sp>
      <p:sp>
        <p:nvSpPr>
          <p:cNvPr id="3" name="Espace réservé du contenu 2">
            <a:extLst>
              <a:ext uri="{FF2B5EF4-FFF2-40B4-BE49-F238E27FC236}">
                <a16:creationId xmlns:a16="http://schemas.microsoft.com/office/drawing/2014/main" id="{A8593F85-9EFC-9F3A-CADE-4E5624CD4982}"/>
              </a:ext>
            </a:extLst>
          </p:cNvPr>
          <p:cNvSpPr>
            <a:spLocks noGrp="1"/>
          </p:cNvSpPr>
          <p:nvPr>
            <p:ph idx="1"/>
          </p:nvPr>
        </p:nvSpPr>
        <p:spPr/>
        <p:txBody>
          <a:bodyPr>
            <a:normAutofit fontScale="92500" lnSpcReduction="20000"/>
          </a:bodyPr>
          <a:lstStyle/>
          <a:p>
            <a:pPr marL="0" indent="0">
              <a:buNone/>
            </a:pPr>
            <a:r>
              <a:rPr lang="fr-FR" sz="2000" dirty="0">
                <a:effectLst/>
                <a:latin typeface="Georgia" panose="02040502050405020303" pitchFamily="18" charset="0"/>
                <a:ea typeface="Calibri" panose="020F0502020204030204" pitchFamily="34" charset="0"/>
                <a:cs typeface="Times New Roman" panose="02020603050405020304" pitchFamily="18" charset="0"/>
              </a:rPr>
              <a:t>Nous étions partis du problème suivant : </a:t>
            </a: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Si le temps est défini comme une réalité physique extérieure à nous, alors nous ne pouvons que le subir. Pourtant, les êtres humains mettent en place des stratégies pour tenter de se soustraire à son emprise. </a:t>
            </a:r>
            <a:r>
              <a:rPr lang="fr-FR" sz="2000" kern="100" dirty="0">
                <a:latin typeface="Georgia" panose="02040502050405020303" pitchFamily="18" charset="0"/>
                <a:ea typeface="Calibri" panose="020F0502020204030204" pitchFamily="34" charset="0"/>
                <a:cs typeface="Times New Roman" panose="02020603050405020304" pitchFamily="18" charset="0"/>
              </a:rPr>
              <a:t>Nous avons tout d’abord vu que v</a:t>
            </a:r>
            <a:r>
              <a:rPr lang="fr-FR" sz="2000" dirty="0">
                <a:effectLst/>
                <a:latin typeface="Georgia" panose="02040502050405020303" pitchFamily="18" charset="0"/>
                <a:ea typeface="Calibri" panose="020F0502020204030204" pitchFamily="34" charset="0"/>
                <a:cs typeface="Times New Roman" panose="02020603050405020304" pitchFamily="18" charset="0"/>
              </a:rPr>
              <a:t>ouloir échapper au temps était une tentative désespérée, reflet de l’orgueil de l’être humain : incapable d’accepter sa condition </a:t>
            </a:r>
            <a:r>
              <a:rPr lang="fr-FR" sz="2000" dirty="0">
                <a:latin typeface="Georgia" panose="02040502050405020303" pitchFamily="18" charset="0"/>
                <a:ea typeface="Calibri" panose="020F0502020204030204" pitchFamily="34" charset="0"/>
                <a:cs typeface="Times New Roman" panose="02020603050405020304" pitchFamily="18" charset="0"/>
              </a:rPr>
              <a:t>et sa finitude, il </a:t>
            </a:r>
            <a:r>
              <a:rPr lang="fr-FR" sz="2000" dirty="0">
                <a:effectLst/>
                <a:latin typeface="Georgia" panose="02040502050405020303" pitchFamily="18" charset="0"/>
                <a:ea typeface="Calibri" panose="020F0502020204030204" pitchFamily="34" charset="0"/>
                <a:cs typeface="Times New Roman" panose="02020603050405020304" pitchFamily="18" charset="0"/>
              </a:rPr>
              <a:t>tente par tous les moyens de prolonger son existence. Or, ces stratégies sont limitées et rien ne garantit qu’elles puissent nous rendre heureux. Toutefois, en acceptant notre finitude et la réalité du temps, nous permettons à notre conscience de s’y rapporter de manière plus apaisée. Le temps n’est pas une menace, il est la condition même de notre existence. Bien que soumis au temps, nous pouvons apprendre à en faire un bon usage. Finalement, le temps est ce que nous en faisons donc il n’appartient qu’à nous de le saisir pleinement. Si n</a:t>
            </a:r>
            <a:r>
              <a:rPr lang="fr-FR" sz="2000" kern="100" dirty="0">
                <a:effectLst/>
                <a:latin typeface="Georgia" panose="02040502050405020303" pitchFamily="18" charset="0"/>
                <a:ea typeface="Calibri" panose="020F0502020204030204" pitchFamily="34" charset="0"/>
                <a:cs typeface="Times New Roman" panose="02020603050405020304" pitchFamily="18" charset="0"/>
              </a:rPr>
              <a:t>ous n’avions pas conscience que le temps passe inévitablement, nous ne serions pas en mesure de véritablement profiter de notre existence. C’est parce que nous savons que nous allons mourir un jour que les choses et les événements ont une saveur particulière. Serions-nous plus heureux si nous étions immortels ? Rien n’est moins sûr. </a:t>
            </a:r>
          </a:p>
          <a:p>
            <a:pPr marL="0" indent="0">
              <a:buNone/>
            </a:pPr>
            <a:endParaRPr lang="fr-FR" sz="2000" dirty="0"/>
          </a:p>
        </p:txBody>
      </p:sp>
    </p:spTree>
    <p:extLst>
      <p:ext uri="{BB962C8B-B14F-4D97-AF65-F5344CB8AC3E}">
        <p14:creationId xmlns:p14="http://schemas.microsoft.com/office/powerpoint/2010/main" val="4045790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42B0E05-7E42-D530-CCCA-5281CA36024E}"/>
              </a:ext>
            </a:extLst>
          </p:cNvPr>
          <p:cNvSpPr>
            <a:spLocks noGrp="1"/>
          </p:cNvSpPr>
          <p:nvPr>
            <p:ph type="title"/>
          </p:nvPr>
        </p:nvSpPr>
        <p:spPr/>
        <p:txBody>
          <a:bodyPr/>
          <a:lstStyle/>
          <a:p>
            <a:r>
              <a:rPr lang="fr-FR" dirty="0">
                <a:solidFill>
                  <a:schemeClr val="tx2">
                    <a:lumMod val="60000"/>
                    <a:lumOff val="40000"/>
                  </a:schemeClr>
                </a:solidFill>
                <a:latin typeface="Georgia" panose="02040502050405020303" pitchFamily="18" charset="0"/>
              </a:rPr>
              <a:t>Qu’est-ce que le temps ?</a:t>
            </a:r>
          </a:p>
        </p:txBody>
      </p:sp>
      <p:sp>
        <p:nvSpPr>
          <p:cNvPr id="3" name="Espace réservé du contenu 2">
            <a:extLst>
              <a:ext uri="{FF2B5EF4-FFF2-40B4-BE49-F238E27FC236}">
                <a16:creationId xmlns:a16="http://schemas.microsoft.com/office/drawing/2014/main" id="{36B45BD9-2A38-CD80-C407-09B5115D0E63}"/>
              </a:ext>
            </a:extLst>
          </p:cNvPr>
          <p:cNvSpPr>
            <a:spLocks noGrp="1"/>
          </p:cNvSpPr>
          <p:nvPr>
            <p:ph idx="1"/>
          </p:nvPr>
        </p:nvSpPr>
        <p:spPr/>
        <p:txBody>
          <a:bodyPr/>
          <a:lstStyle/>
          <a:p>
            <a:pPr marL="0" indent="0">
              <a:buNone/>
            </a:pPr>
            <a:r>
              <a:rPr lang="fr-FR" dirty="0">
                <a:latin typeface="Georgia" panose="02040502050405020303" pitchFamily="18" charset="0"/>
              </a:rPr>
              <a:t>Expressions : « Le temps, c’est de l’argent », « perdre son temps », « ne pas voir le temps passer », « avoir fait son temps », « il est temps de se mettre au travail »… </a:t>
            </a:r>
          </a:p>
          <a:p>
            <a:pPr marL="0" indent="0">
              <a:buNone/>
            </a:pPr>
            <a:endParaRPr lang="fr-FR" dirty="0">
              <a:latin typeface="Georgia" panose="02040502050405020303" pitchFamily="18" charset="0"/>
            </a:endParaRPr>
          </a:p>
          <a:p>
            <a:pPr marL="0" indent="0">
              <a:buNone/>
            </a:pPr>
            <a:r>
              <a:rPr lang="fr-FR" dirty="0">
                <a:latin typeface="Georgia" panose="02040502050405020303" pitchFamily="18" charset="0"/>
              </a:rPr>
              <a:t>Polysémie du terme </a:t>
            </a:r>
            <a:r>
              <a:rPr lang="fr-FR" dirty="0">
                <a:latin typeface="Georgia" panose="02040502050405020303" pitchFamily="18" charset="0"/>
                <a:sym typeface="Wingdings" panose="05000000000000000000" pitchFamily="2" charset="2"/>
              </a:rPr>
              <a:t></a:t>
            </a:r>
            <a:r>
              <a:rPr lang="fr-FR" dirty="0">
                <a:latin typeface="Georgia" panose="02040502050405020303" pitchFamily="18" charset="0"/>
              </a:rPr>
              <a:t> le langage n’éclaire pas la notion qui prend des sens différents selon le contexte. </a:t>
            </a:r>
          </a:p>
          <a:p>
            <a:pPr marL="0" indent="0">
              <a:buNone/>
            </a:pPr>
            <a:endParaRPr lang="fr-FR" dirty="0"/>
          </a:p>
        </p:txBody>
      </p:sp>
    </p:spTree>
    <p:extLst>
      <p:ext uri="{BB962C8B-B14F-4D97-AF65-F5344CB8AC3E}">
        <p14:creationId xmlns:p14="http://schemas.microsoft.com/office/powerpoint/2010/main" val="16849789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7" name="Rectangle 1046">
            <a:extLst>
              <a:ext uri="{FF2B5EF4-FFF2-40B4-BE49-F238E27FC236}">
                <a16:creationId xmlns:a16="http://schemas.microsoft.com/office/drawing/2014/main" id="{3ED14C35-F5A9-4779-8E0C-5C49E2E103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F89335AE-6E72-2014-F29D-DC028D72EFB5}"/>
              </a:ext>
            </a:extLst>
          </p:cNvPr>
          <p:cNvSpPr>
            <a:spLocks noGrp="1"/>
          </p:cNvSpPr>
          <p:nvPr>
            <p:ph type="title"/>
          </p:nvPr>
        </p:nvSpPr>
        <p:spPr>
          <a:xfrm>
            <a:off x="409192" y="411480"/>
            <a:ext cx="2489336" cy="1698432"/>
          </a:xfrm>
        </p:spPr>
        <p:txBody>
          <a:bodyPr>
            <a:normAutofit/>
          </a:bodyPr>
          <a:lstStyle/>
          <a:p>
            <a:r>
              <a:rPr lang="fr-FR" sz="2400" dirty="0">
                <a:solidFill>
                  <a:schemeClr val="tx2">
                    <a:lumMod val="60000"/>
                    <a:lumOff val="40000"/>
                  </a:schemeClr>
                </a:solidFill>
                <a:latin typeface="Georgia" panose="02040502050405020303" pitchFamily="18" charset="0"/>
              </a:rPr>
              <a:t>Peut-on mesurer le temps ?</a:t>
            </a:r>
          </a:p>
        </p:txBody>
      </p:sp>
      <p:pic>
        <p:nvPicPr>
          <p:cNvPr id="1026" name="Picture 2" descr="Horloge en bois et cadran métal noir - Atmosphera">
            <a:extLst>
              <a:ext uri="{FF2B5EF4-FFF2-40B4-BE49-F238E27FC236}">
                <a16:creationId xmlns:a16="http://schemas.microsoft.com/office/drawing/2014/main" id="{2C881800-4967-77DE-650B-43D42DB6013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352" r="22972" b="1"/>
          <a:stretch/>
        </p:blipFill>
        <p:spPr bwMode="auto">
          <a:xfrm>
            <a:off x="20" y="2509525"/>
            <a:ext cx="3286103" cy="43484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juin 2023 calendrier imprimable | Calendrier gratuit">
            <a:extLst>
              <a:ext uri="{FF2B5EF4-FFF2-40B4-BE49-F238E27FC236}">
                <a16:creationId xmlns:a16="http://schemas.microsoft.com/office/drawing/2014/main" id="{393935AD-0206-4D8E-4286-365E2401B3D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786" r="10917" b="-2"/>
          <a:stretch/>
        </p:blipFill>
        <p:spPr bwMode="auto">
          <a:xfrm>
            <a:off x="6605878" y="-2"/>
            <a:ext cx="2538122" cy="2553431"/>
          </a:xfrm>
          <a:prstGeom prst="rect">
            <a:avLst/>
          </a:prstGeom>
          <a:noFill/>
          <a:extLst>
            <a:ext uri="{909E8E84-426E-40DD-AFC4-6F175D3DCCD1}">
              <a14:hiddenFill xmlns:a14="http://schemas.microsoft.com/office/drawing/2010/main">
                <a:solidFill>
                  <a:srgbClr val="FFFFFF"/>
                </a:solidFill>
              </a14:hiddenFill>
            </a:ext>
          </a:extLst>
        </p:spPr>
      </p:pic>
      <p:sp>
        <p:nvSpPr>
          <p:cNvPr id="1049" name="Rectangle 1048">
            <a:extLst>
              <a:ext uri="{FF2B5EF4-FFF2-40B4-BE49-F238E27FC236}">
                <a16:creationId xmlns:a16="http://schemas.microsoft.com/office/drawing/2014/main" id="{EF273D9E-5BEA-459A-918F-AF5ACA258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6880" y="3404998"/>
            <a:ext cx="6858002" cy="4800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1" name="Rectangle 1050">
            <a:extLst>
              <a:ext uri="{FF2B5EF4-FFF2-40B4-BE49-F238E27FC236}">
                <a16:creationId xmlns:a16="http://schemas.microsoft.com/office/drawing/2014/main" id="{1D7E768C-F52C-4C8D-8D28-9E77B1F2DE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86" y="2479633"/>
            <a:ext cx="3286123" cy="6400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Espace réservé du contenu 2">
            <a:extLst>
              <a:ext uri="{FF2B5EF4-FFF2-40B4-BE49-F238E27FC236}">
                <a16:creationId xmlns:a16="http://schemas.microsoft.com/office/drawing/2014/main" id="{DDA8BE00-CFB2-DC79-AFF1-501364DB9612}"/>
              </a:ext>
            </a:extLst>
          </p:cNvPr>
          <p:cNvSpPr>
            <a:spLocks noGrp="1"/>
          </p:cNvSpPr>
          <p:nvPr>
            <p:ph idx="1"/>
          </p:nvPr>
        </p:nvSpPr>
        <p:spPr>
          <a:xfrm>
            <a:off x="3629023" y="548681"/>
            <a:ext cx="2589259" cy="5557830"/>
          </a:xfrm>
        </p:spPr>
        <p:txBody>
          <a:bodyPr anchor="ctr">
            <a:normAutofit lnSpcReduction="10000"/>
          </a:bodyPr>
          <a:lstStyle/>
          <a:p>
            <a:pPr marL="0" indent="0">
              <a:buNone/>
            </a:pPr>
            <a:r>
              <a:rPr lang="fr-FR" sz="2200" dirty="0">
                <a:solidFill>
                  <a:schemeClr val="tx2">
                    <a:lumMod val="50000"/>
                  </a:schemeClr>
                </a:solidFill>
                <a:latin typeface="Georgia" panose="02040502050405020303" pitchFamily="18" charset="0"/>
              </a:rPr>
              <a:t>Nombreux outils permettant de mesurer le temps (intérêt pratique dans une société). </a:t>
            </a:r>
          </a:p>
          <a:p>
            <a:pPr marL="0" indent="0">
              <a:buNone/>
            </a:pPr>
            <a:endParaRPr lang="fr-FR" sz="2200" dirty="0">
              <a:solidFill>
                <a:schemeClr val="tx2">
                  <a:lumMod val="50000"/>
                </a:schemeClr>
              </a:solidFill>
              <a:latin typeface="Georgia" panose="02040502050405020303" pitchFamily="18" charset="0"/>
            </a:endParaRPr>
          </a:p>
          <a:p>
            <a:pPr marL="0" indent="0">
              <a:buNone/>
            </a:pPr>
            <a:r>
              <a:rPr lang="fr-FR" sz="2200" dirty="0">
                <a:solidFill>
                  <a:schemeClr val="tx2">
                    <a:lumMod val="50000"/>
                  </a:schemeClr>
                </a:solidFill>
                <a:latin typeface="Georgia" panose="02040502050405020303" pitchFamily="18" charset="0"/>
                <a:sym typeface="Wingdings" panose="05000000000000000000" pitchFamily="2" charset="2"/>
              </a:rPr>
              <a:t> </a:t>
            </a:r>
            <a:r>
              <a:rPr lang="fr-FR" sz="2200" dirty="0">
                <a:solidFill>
                  <a:schemeClr val="tx2">
                    <a:lumMod val="50000"/>
                  </a:schemeClr>
                </a:solidFill>
                <a:latin typeface="Georgia" panose="02040502050405020303" pitchFamily="18" charset="0"/>
              </a:rPr>
              <a:t>Mais lorsque je regarde une montre, ce n’est pas le temps que je perçois mais le mouvement de l’aiguille. </a:t>
            </a:r>
          </a:p>
          <a:p>
            <a:pPr marL="0" indent="0">
              <a:buNone/>
            </a:pPr>
            <a:r>
              <a:rPr lang="fr-FR" sz="2200" dirty="0">
                <a:solidFill>
                  <a:schemeClr val="tx2">
                    <a:lumMod val="50000"/>
                  </a:schemeClr>
                </a:solidFill>
                <a:latin typeface="Georgia" panose="02040502050405020303" pitchFamily="18" charset="0"/>
                <a:sym typeface="Wingdings" panose="05000000000000000000" pitchFamily="2" charset="2"/>
              </a:rPr>
              <a:t> Besoin de le spatialiser (flèche) donc rapport temps et espace.</a:t>
            </a:r>
            <a:endParaRPr lang="fr-FR" sz="2200" dirty="0">
              <a:solidFill>
                <a:schemeClr val="tx2">
                  <a:lumMod val="50000"/>
                </a:schemeClr>
              </a:solidFill>
              <a:latin typeface="Georgia" panose="02040502050405020303" pitchFamily="18" charset="0"/>
            </a:endParaRPr>
          </a:p>
        </p:txBody>
      </p:sp>
      <p:pic>
        <p:nvPicPr>
          <p:cNvPr id="1028" name="Picture 4" descr="Sablier Banque d'images et photos libres de droit - iStock">
            <a:extLst>
              <a:ext uri="{FF2B5EF4-FFF2-40B4-BE49-F238E27FC236}">
                <a16:creationId xmlns:a16="http://schemas.microsoft.com/office/drawing/2014/main" id="{9EE38490-F82D-B0BE-A999-ADAE25A18E8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962" r="21514" b="-4"/>
          <a:stretch/>
        </p:blipFill>
        <p:spPr bwMode="auto">
          <a:xfrm>
            <a:off x="6581875" y="2553429"/>
            <a:ext cx="2562125" cy="4304571"/>
          </a:xfrm>
          <a:prstGeom prst="rect">
            <a:avLst/>
          </a:prstGeom>
          <a:noFill/>
          <a:extLst>
            <a:ext uri="{909E8E84-426E-40DD-AFC4-6F175D3DCCD1}">
              <a14:hiddenFill xmlns:a14="http://schemas.microsoft.com/office/drawing/2010/main">
                <a:solidFill>
                  <a:srgbClr val="FFFFFF"/>
                </a:solidFill>
              </a14:hiddenFill>
            </a:ext>
          </a:extLst>
        </p:spPr>
      </p:pic>
      <p:sp>
        <p:nvSpPr>
          <p:cNvPr id="1053" name="Rectangle 1052">
            <a:extLst>
              <a:ext uri="{FF2B5EF4-FFF2-40B4-BE49-F238E27FC236}">
                <a16:creationId xmlns:a16="http://schemas.microsoft.com/office/drawing/2014/main" id="{A2CDF4EC-7B47-436E-927B-5754042585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1875" y="2516418"/>
            <a:ext cx="2562125" cy="6400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5" name="Rectangle 1054">
            <a:extLst>
              <a:ext uri="{FF2B5EF4-FFF2-40B4-BE49-F238E27FC236}">
                <a16:creationId xmlns:a16="http://schemas.microsoft.com/office/drawing/2014/main" id="{5DFA5EF5-56B1-49EE-B0BB-69B6399FAD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52875" y="3404996"/>
            <a:ext cx="6858002" cy="4800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4833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3" y="1914812"/>
            <a:ext cx="6858000" cy="3028377"/>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14" y="1924949"/>
            <a:ext cx="6857999" cy="302837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3195" y="4092815"/>
            <a:ext cx="2501979" cy="302838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76302" y="969718"/>
            <a:ext cx="292526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14820" y="1904672"/>
            <a:ext cx="6858003" cy="3028376"/>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p:cNvSpPr>
            <a:spLocks noGrp="1"/>
          </p:cNvSpPr>
          <p:nvPr>
            <p:ph type="title"/>
          </p:nvPr>
        </p:nvSpPr>
        <p:spPr>
          <a:xfrm>
            <a:off x="350041" y="586855"/>
            <a:ext cx="2401025" cy="3387497"/>
          </a:xfrm>
        </p:spPr>
        <p:txBody>
          <a:bodyPr anchor="b">
            <a:normAutofit/>
          </a:bodyPr>
          <a:lstStyle/>
          <a:p>
            <a:pPr algn="r"/>
            <a:r>
              <a:rPr lang="fr-FR" sz="3200">
                <a:solidFill>
                  <a:srgbClr val="FFFFFF"/>
                </a:solidFill>
                <a:latin typeface="Georgia" panose="02040502050405020303" pitchFamily="18" charset="0"/>
              </a:rPr>
              <a:t>Le temps et le changement</a:t>
            </a:r>
          </a:p>
        </p:txBody>
      </p:sp>
      <p:sp>
        <p:nvSpPr>
          <p:cNvPr id="3" name="Espace réservé du contenu 2"/>
          <p:cNvSpPr>
            <a:spLocks noGrp="1"/>
          </p:cNvSpPr>
          <p:nvPr>
            <p:ph idx="1"/>
          </p:nvPr>
        </p:nvSpPr>
        <p:spPr>
          <a:xfrm>
            <a:off x="3615363" y="646399"/>
            <a:ext cx="4916510" cy="5546047"/>
          </a:xfrm>
        </p:spPr>
        <p:txBody>
          <a:bodyPr anchor="ctr">
            <a:noAutofit/>
          </a:bodyPr>
          <a:lstStyle/>
          <a:p>
            <a:pPr marL="0" indent="0">
              <a:buNone/>
            </a:pPr>
            <a:r>
              <a:rPr lang="fr-FR" sz="2000" dirty="0">
                <a:latin typeface="Georgia" panose="02040502050405020303" pitchFamily="18" charset="0"/>
              </a:rPr>
              <a:t>On peut ainsi définir le temps comme la </a:t>
            </a:r>
            <a:r>
              <a:rPr lang="fr-FR" sz="2000" b="1" dirty="0">
                <a:latin typeface="Georgia" panose="02040502050405020303" pitchFamily="18" charset="0"/>
              </a:rPr>
              <a:t>succession des changements dans la réalité </a:t>
            </a:r>
            <a:r>
              <a:rPr lang="fr-FR" sz="2000" dirty="0">
                <a:latin typeface="Georgia" panose="02040502050405020303" pitchFamily="18" charset="0"/>
              </a:rPr>
              <a:t>:</a:t>
            </a:r>
          </a:p>
          <a:p>
            <a:pPr lvl="2" indent="-342900">
              <a:buFontTx/>
              <a:buChar char="-"/>
            </a:pPr>
            <a:r>
              <a:rPr lang="fr-FR" sz="2000" b="1" dirty="0">
                <a:latin typeface="Georgia" panose="02040502050405020303" pitchFamily="18" charset="0"/>
              </a:rPr>
              <a:t>succession</a:t>
            </a:r>
            <a:r>
              <a:rPr lang="fr-FR" sz="2000" dirty="0">
                <a:latin typeface="Georgia" panose="02040502050405020303" pitchFamily="18" charset="0"/>
              </a:rPr>
              <a:t>, parce que le temps est irréversible, on ne peut pas revenir en arrière</a:t>
            </a:r>
          </a:p>
          <a:p>
            <a:pPr lvl="2" indent="-342900">
              <a:buFontTx/>
              <a:buChar char="-"/>
            </a:pPr>
            <a:r>
              <a:rPr lang="fr-FR" sz="2000" b="1" dirty="0">
                <a:latin typeface="Georgia" panose="02040502050405020303" pitchFamily="18" charset="0"/>
              </a:rPr>
              <a:t>des changements</a:t>
            </a:r>
            <a:r>
              <a:rPr lang="fr-FR" sz="2000" dirty="0">
                <a:latin typeface="Georgia" panose="02040502050405020303" pitchFamily="18" charset="0"/>
              </a:rPr>
              <a:t>: parce qu’on ne perçoit pas le temps lui-même, mais les changements qui s’opèrent dans le temps (mouvement de l’aiguille de la montre, pousse des feuilles de la plante, dégradation des objets, etc.)</a:t>
            </a:r>
          </a:p>
          <a:p>
            <a:pPr lvl="2" indent="-342900">
              <a:buFontTx/>
              <a:buChar char="-"/>
            </a:pPr>
            <a:r>
              <a:rPr lang="fr-FR" sz="2000" b="1" dirty="0">
                <a:latin typeface="Georgia" panose="02040502050405020303" pitchFamily="18" charset="0"/>
              </a:rPr>
              <a:t>dans la réalité</a:t>
            </a:r>
            <a:r>
              <a:rPr lang="fr-FR" sz="2000" dirty="0">
                <a:latin typeface="Georgia" panose="02040502050405020303" pitchFamily="18" charset="0"/>
              </a:rPr>
              <a:t>, parce que le temps se présente comme une réalité extérieure qui s’impose à nous – dimension de notre réalité comme l’espace.</a:t>
            </a:r>
          </a:p>
        </p:txBody>
      </p:sp>
    </p:spTree>
    <p:extLst>
      <p:ext uri="{BB962C8B-B14F-4D97-AF65-F5344CB8AC3E}">
        <p14:creationId xmlns:p14="http://schemas.microsoft.com/office/powerpoint/2010/main" val="3062074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3E182A-64D5-E424-423D-4D6ED86C335C}"/>
              </a:ext>
            </a:extLst>
          </p:cNvPr>
          <p:cNvSpPr>
            <a:spLocks noGrp="1"/>
          </p:cNvSpPr>
          <p:nvPr>
            <p:ph type="title"/>
          </p:nvPr>
        </p:nvSpPr>
        <p:spPr/>
        <p:txBody>
          <a:bodyPr/>
          <a:lstStyle/>
          <a:p>
            <a:r>
              <a:rPr lang="fr-FR" dirty="0">
                <a:solidFill>
                  <a:schemeClr val="tx2">
                    <a:lumMod val="60000"/>
                    <a:lumOff val="40000"/>
                  </a:schemeClr>
                </a:solidFill>
                <a:latin typeface="Georgia" panose="02040502050405020303" pitchFamily="18" charset="0"/>
              </a:rPr>
              <a:t>Distinctions utiles</a:t>
            </a:r>
          </a:p>
        </p:txBody>
      </p:sp>
      <p:sp>
        <p:nvSpPr>
          <p:cNvPr id="3" name="Espace réservé du contenu 2">
            <a:extLst>
              <a:ext uri="{FF2B5EF4-FFF2-40B4-BE49-F238E27FC236}">
                <a16:creationId xmlns:a16="http://schemas.microsoft.com/office/drawing/2014/main" id="{2BEEF397-67CD-1AF2-DDA7-3C69BC9354B0}"/>
              </a:ext>
            </a:extLst>
          </p:cNvPr>
          <p:cNvSpPr>
            <a:spLocks noGrp="1"/>
          </p:cNvSpPr>
          <p:nvPr>
            <p:ph idx="1"/>
          </p:nvPr>
        </p:nvSpPr>
        <p:spPr>
          <a:xfrm>
            <a:off x="474992" y="1268761"/>
            <a:ext cx="8229600" cy="5011320"/>
          </a:xfrm>
        </p:spPr>
        <p:txBody>
          <a:bodyPr>
            <a:normAutofit fontScale="32500" lnSpcReduction="20000"/>
          </a:bodyPr>
          <a:lstStyle/>
          <a:p>
            <a:r>
              <a:rPr lang="fr-FR" sz="5000" b="1" dirty="0">
                <a:latin typeface="Georgia" panose="02040502050405020303" pitchFamily="18" charset="0"/>
              </a:rPr>
              <a:t>Temps objectif </a:t>
            </a:r>
            <a:r>
              <a:rPr lang="fr-FR" sz="5000" dirty="0">
                <a:latin typeface="Georgia" panose="02040502050405020303" pitchFamily="18" charset="0"/>
              </a:rPr>
              <a:t>(= réalité physique) et </a:t>
            </a:r>
            <a:r>
              <a:rPr lang="fr-FR" sz="5000" b="1" dirty="0">
                <a:latin typeface="Georgia" panose="02040502050405020303" pitchFamily="18" charset="0"/>
              </a:rPr>
              <a:t>temps subjectif </a:t>
            </a:r>
            <a:r>
              <a:rPr lang="fr-FR" sz="5000" dirty="0">
                <a:latin typeface="Georgia" panose="02040502050405020303" pitchFamily="18" charset="0"/>
              </a:rPr>
              <a:t>(= temps vécu par la conscience). </a:t>
            </a:r>
          </a:p>
          <a:p>
            <a:pPr marL="0" indent="0">
              <a:buNone/>
            </a:pPr>
            <a:r>
              <a:rPr lang="fr-FR" sz="5000" dirty="0">
                <a:latin typeface="Georgia" panose="02040502050405020303" pitchFamily="18" charset="0"/>
              </a:rPr>
              <a:t>Ce temps subjectif varie selon les individus et les moments : il semble interminable lorsqu’on s’ennuie et file à toute vitesse lorsqu’on est absorbé par une activité passionnante.</a:t>
            </a:r>
          </a:p>
          <a:p>
            <a:pPr marL="0" indent="0">
              <a:buNone/>
            </a:pPr>
            <a:endParaRPr lang="fr-FR" sz="5000" dirty="0">
              <a:latin typeface="Georgia" panose="02040502050405020303" pitchFamily="18" charset="0"/>
            </a:endParaRPr>
          </a:p>
          <a:p>
            <a:pPr marL="0" indent="0">
              <a:buNone/>
            </a:pPr>
            <a:r>
              <a:rPr lang="fr-FR" sz="5000" dirty="0">
                <a:latin typeface="Georgia" panose="02040502050405020303" pitchFamily="18" charset="0"/>
              </a:rPr>
              <a:t>	</a:t>
            </a:r>
            <a:r>
              <a:rPr lang="fr-FR" sz="5000" dirty="0">
                <a:latin typeface="Georgia" panose="02040502050405020303" pitchFamily="18" charset="0"/>
                <a:sym typeface="Wingdings" panose="05000000000000000000" pitchFamily="2" charset="2"/>
              </a:rPr>
              <a:t> </a:t>
            </a:r>
            <a:r>
              <a:rPr lang="fr-FR" sz="5000" dirty="0">
                <a:latin typeface="Georgia" panose="02040502050405020303" pitchFamily="18" charset="0"/>
              </a:rPr>
              <a:t>Pour Bergson, le temps se donne à nous comme durée soit comme un écoulement continu de nos états de conscience. Cela suppose le maintien des instants passés dans la mémoire et l’attente des instants à venir par l’anticipation. </a:t>
            </a:r>
          </a:p>
          <a:p>
            <a:pPr marL="0" indent="0">
              <a:buNone/>
            </a:pPr>
            <a:r>
              <a:rPr lang="fr-FR" sz="5000" i="1" dirty="0">
                <a:latin typeface="Georgia" panose="02040502050405020303" pitchFamily="18" charset="0"/>
              </a:rPr>
              <a:t>Essai sur les données immédiates de la conscience</a:t>
            </a:r>
            <a:r>
              <a:rPr lang="fr-FR" sz="5000" dirty="0">
                <a:latin typeface="Georgia" panose="02040502050405020303" pitchFamily="18" charset="0"/>
              </a:rPr>
              <a:t>, 1889 : « Au dedans de moi, un processus d’organisation ou de pénétration mutuelle des faits de conscience se poursuit, qui constitue la durée vraie. C’est parce que je dure de cette manière que je me représente ce que j’appelle les oscillations passées du pendule, en même temps que j’aperçois l’oscillation actuelle. Or, supprimons pour un instant le moi qui pense ces oscillations dites successives ; il n’y aura jamais qu’une seule oscillation du pendule, une seule position même de ce pendule, point de durée par conséquent. »</a:t>
            </a:r>
          </a:p>
          <a:p>
            <a:pPr marL="0" indent="0">
              <a:buNone/>
            </a:pPr>
            <a:endParaRPr lang="fr-FR" sz="5000" dirty="0">
              <a:latin typeface="Georgia" panose="02040502050405020303" pitchFamily="18" charset="0"/>
            </a:endParaRPr>
          </a:p>
          <a:p>
            <a:r>
              <a:rPr lang="fr-FR" sz="5000" b="1" dirty="0">
                <a:latin typeface="Georgia" panose="02040502050405020303" pitchFamily="18" charset="0"/>
              </a:rPr>
              <a:t>Temps absolu </a:t>
            </a:r>
            <a:r>
              <a:rPr lang="fr-FR" sz="5000" dirty="0">
                <a:latin typeface="Georgia" panose="02040502050405020303" pitchFamily="18" charset="0"/>
              </a:rPr>
              <a:t>(= immuable et universel – le temps serait un </a:t>
            </a:r>
          </a:p>
          <a:p>
            <a:pPr marL="0" indent="0">
              <a:buNone/>
            </a:pPr>
            <a:r>
              <a:rPr lang="fr-FR" sz="5000" dirty="0">
                <a:latin typeface="Georgia" panose="02040502050405020303" pitchFamily="18" charset="0"/>
              </a:rPr>
              <a:t>invariant s’écoulant uniformément sans relation à rien d’extérieur selon la thèse défendue par Newton) et un </a:t>
            </a:r>
            <a:r>
              <a:rPr lang="fr-FR" sz="5000" b="1" dirty="0">
                <a:latin typeface="Georgia" panose="02040502050405020303" pitchFamily="18" charset="0"/>
              </a:rPr>
              <a:t>temps relatif </a:t>
            </a:r>
            <a:r>
              <a:rPr lang="fr-FR" sz="5000" dirty="0">
                <a:latin typeface="Georgia" panose="02040502050405020303" pitchFamily="18" charset="0"/>
              </a:rPr>
              <a:t>(qui pourrait varier selon le référentiel choisi, ce qui dépend du lieu et de la vitesse de déplacement selon la thèse d’Einstein).</a:t>
            </a:r>
          </a:p>
          <a:p>
            <a:pPr marL="0" indent="0">
              <a:buNone/>
            </a:pPr>
            <a:endParaRPr lang="fr-FR" dirty="0"/>
          </a:p>
          <a:p>
            <a:pPr marL="0" indent="0">
              <a:buNone/>
            </a:pPr>
            <a:endParaRPr lang="fr-FR" dirty="0"/>
          </a:p>
          <a:p>
            <a:pPr marL="0" indent="0">
              <a:buNone/>
            </a:pPr>
            <a:endParaRPr lang="fr-FR" dirty="0"/>
          </a:p>
        </p:txBody>
      </p:sp>
    </p:spTree>
    <p:extLst>
      <p:ext uri="{BB962C8B-B14F-4D97-AF65-F5344CB8AC3E}">
        <p14:creationId xmlns:p14="http://schemas.microsoft.com/office/powerpoint/2010/main" val="1583639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solidFill>
                  <a:schemeClr val="tx2">
                    <a:lumMod val="60000"/>
                    <a:lumOff val="40000"/>
                  </a:schemeClr>
                </a:solidFill>
                <a:latin typeface="Georgia" panose="02040502050405020303" pitchFamily="18" charset="0"/>
              </a:rPr>
              <a:t>Problématique</a:t>
            </a:r>
          </a:p>
        </p:txBody>
      </p:sp>
      <p:sp>
        <p:nvSpPr>
          <p:cNvPr id="3" name="Espace réservé du contenu 2"/>
          <p:cNvSpPr>
            <a:spLocks noGrp="1"/>
          </p:cNvSpPr>
          <p:nvPr>
            <p:ph idx="1"/>
          </p:nvPr>
        </p:nvSpPr>
        <p:spPr/>
        <p:txBody>
          <a:bodyPr>
            <a:normAutofit/>
          </a:bodyPr>
          <a:lstStyle/>
          <a:p>
            <a:pPr marL="0" indent="0" algn="just">
              <a:buNone/>
            </a:pPr>
            <a:r>
              <a:rPr lang="fr-FR" sz="2200" kern="100" dirty="0">
                <a:effectLst/>
                <a:latin typeface="Georgia" panose="02040502050405020303" pitchFamily="18" charset="0"/>
                <a:ea typeface="Calibri" panose="020F0502020204030204" pitchFamily="34" charset="0"/>
                <a:cs typeface="Times New Roman" panose="02020603050405020304" pitchFamily="18" charset="0"/>
              </a:rPr>
              <a:t>Si le temps est une réalité physique extérieure à nous, alors nous ne pouvons que le subir : le temps structure notre réalité et notre expérience du monde. Il semble impossible et contradictoire d’échapper au temps et à ses effets et pourtant, les êtres humains mettent en place des stratégies pour tenter de se soustraire à son emprise. De fait, nous nous rapportons au temps de manière subjective et notre conscience le perçoit différemment selon les dispositions dans lesquelles elle se trouve. Ces stratégies sont-elles efficaces ou illusoires ? Bien qu’il soit impossible d’échapper au temps, ne pouvons-nous tout de même pas maîtriser l‘expérience que nous en faisons, par le biais de notre conscience ? </a:t>
            </a:r>
          </a:p>
        </p:txBody>
      </p:sp>
    </p:spTree>
    <p:extLst>
      <p:ext uri="{BB962C8B-B14F-4D97-AF65-F5344CB8AC3E}">
        <p14:creationId xmlns:p14="http://schemas.microsoft.com/office/powerpoint/2010/main" val="1634590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232519-C6FE-9B31-A777-5A8BA93837C4}"/>
              </a:ext>
            </a:extLst>
          </p:cNvPr>
          <p:cNvSpPr>
            <a:spLocks noGrp="1"/>
          </p:cNvSpPr>
          <p:nvPr>
            <p:ph type="title"/>
          </p:nvPr>
        </p:nvSpPr>
        <p:spPr/>
        <p:txBody>
          <a:bodyPr/>
          <a:lstStyle/>
          <a:p>
            <a:r>
              <a:rPr lang="fr-FR" dirty="0">
                <a:solidFill>
                  <a:schemeClr val="tx2">
                    <a:lumMod val="60000"/>
                    <a:lumOff val="40000"/>
                  </a:schemeClr>
                </a:solidFill>
                <a:latin typeface="Georgia" panose="02040502050405020303" pitchFamily="18" charset="0"/>
              </a:rPr>
              <a:t>Exemples et documents</a:t>
            </a:r>
          </a:p>
        </p:txBody>
      </p:sp>
      <p:pic>
        <p:nvPicPr>
          <p:cNvPr id="4" name="Picture 2">
            <a:extLst>
              <a:ext uri="{FF2B5EF4-FFF2-40B4-BE49-F238E27FC236}">
                <a16:creationId xmlns:a16="http://schemas.microsoft.com/office/drawing/2014/main" id="{8B45F95A-F465-2A9B-6DBA-6F0F4640FCB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94294" y="1600200"/>
            <a:ext cx="5955412"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ZoneTexte 4">
            <a:extLst>
              <a:ext uri="{FF2B5EF4-FFF2-40B4-BE49-F238E27FC236}">
                <a16:creationId xmlns:a16="http://schemas.microsoft.com/office/drawing/2014/main" id="{618364E7-BF3D-2FE8-8C2E-B845BE889F2D}"/>
              </a:ext>
            </a:extLst>
          </p:cNvPr>
          <p:cNvSpPr txBox="1"/>
          <p:nvPr/>
        </p:nvSpPr>
        <p:spPr>
          <a:xfrm>
            <a:off x="1043608" y="6124059"/>
            <a:ext cx="4342856" cy="369332"/>
          </a:xfrm>
          <a:prstGeom prst="rect">
            <a:avLst/>
          </a:prstGeom>
          <a:noFill/>
        </p:spPr>
        <p:txBody>
          <a:bodyPr wrap="none" rtlCol="0">
            <a:spAutoFit/>
          </a:bodyPr>
          <a:lstStyle/>
          <a:p>
            <a:r>
              <a:rPr lang="fr-FR" dirty="0">
                <a:latin typeface="Georgia" panose="02040502050405020303" pitchFamily="18" charset="0"/>
              </a:rPr>
              <a:t>Dali, </a:t>
            </a:r>
            <a:r>
              <a:rPr lang="fr-FR" i="1" dirty="0">
                <a:latin typeface="Georgia" panose="02040502050405020303" pitchFamily="18" charset="0"/>
              </a:rPr>
              <a:t>La Persistance de la mémoire</a:t>
            </a:r>
            <a:r>
              <a:rPr lang="fr-FR" dirty="0">
                <a:latin typeface="Georgia" panose="02040502050405020303" pitchFamily="18" charset="0"/>
              </a:rPr>
              <a:t>, 1931</a:t>
            </a:r>
          </a:p>
        </p:txBody>
      </p:sp>
    </p:spTree>
    <p:extLst>
      <p:ext uri="{BB962C8B-B14F-4D97-AF65-F5344CB8AC3E}">
        <p14:creationId xmlns:p14="http://schemas.microsoft.com/office/powerpoint/2010/main" val="1258017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980728"/>
            <a:ext cx="7056784" cy="52424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ZoneTexte 3"/>
          <p:cNvSpPr txBox="1"/>
          <p:nvPr/>
        </p:nvSpPr>
        <p:spPr>
          <a:xfrm>
            <a:off x="1315952" y="490473"/>
            <a:ext cx="6280384" cy="369332"/>
          </a:xfrm>
          <a:prstGeom prst="rect">
            <a:avLst/>
          </a:prstGeom>
          <a:noFill/>
        </p:spPr>
        <p:txBody>
          <a:bodyPr wrap="square" rtlCol="0">
            <a:spAutoFit/>
          </a:bodyPr>
          <a:lstStyle/>
          <a:p>
            <a:r>
              <a:rPr lang="fr-FR" dirty="0"/>
              <a:t>Le genre de la vanité : représentation de la fragilité humaine</a:t>
            </a:r>
          </a:p>
        </p:txBody>
      </p:sp>
    </p:spTree>
    <p:extLst>
      <p:ext uri="{BB962C8B-B14F-4D97-AF65-F5344CB8AC3E}">
        <p14:creationId xmlns:p14="http://schemas.microsoft.com/office/powerpoint/2010/main" val="1759971192"/>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447</TotalTime>
  <Words>3181</Words>
  <Application>Microsoft Office PowerPoint</Application>
  <PresentationFormat>Affichage à l'écran (4:3)</PresentationFormat>
  <Paragraphs>138</Paragraphs>
  <Slides>28</Slides>
  <Notes>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28</vt:i4>
      </vt:variant>
    </vt:vector>
  </HeadingPairs>
  <TitlesOfParts>
    <vt:vector size="34" baseType="lpstr">
      <vt:lpstr>Arial</vt:lpstr>
      <vt:lpstr>Calibri</vt:lpstr>
      <vt:lpstr>Georgia</vt:lpstr>
      <vt:lpstr>Times New Roman</vt:lpstr>
      <vt:lpstr>Wingdings</vt:lpstr>
      <vt:lpstr>Thème Office</vt:lpstr>
      <vt:lpstr>Est-il possible d’échapper au temps?</vt:lpstr>
      <vt:lpstr>Présentation PowerPoint</vt:lpstr>
      <vt:lpstr>Qu’est-ce que le temps ?</vt:lpstr>
      <vt:lpstr>Peut-on mesurer le temps ?</vt:lpstr>
      <vt:lpstr>Le temps et le changement</vt:lpstr>
      <vt:lpstr>Distinctions utiles</vt:lpstr>
      <vt:lpstr>Problématique</vt:lpstr>
      <vt:lpstr>Exemples et documents</vt:lpstr>
      <vt:lpstr>Présentation PowerPoint</vt:lpstr>
      <vt:lpstr>Présentation PowerPoint</vt:lpstr>
      <vt:lpstr>Présentation PowerPoint</vt:lpstr>
      <vt:lpstr>Présentation PowerPoint</vt:lpstr>
      <vt:lpstr>Présentation PowerPoint</vt:lpstr>
      <vt:lpstr>Présentation PowerPoint</vt:lpstr>
      <vt:lpstr>I. Il est impossible d’échapper au temps. </vt:lpstr>
      <vt:lpstr>I. Il est impossible d’échapper au temps. </vt:lpstr>
      <vt:lpstr>I. Il est impossible d’échapper au temps. </vt:lpstr>
      <vt:lpstr>Récapitulation et transition</vt:lpstr>
      <vt:lpstr>II. Stratégies pour tenter d’échapper (en partie) au temps. </vt:lpstr>
      <vt:lpstr>Pascal, extraits des Pensées :   </vt:lpstr>
      <vt:lpstr>II. Stratégies pour tenter d’échapper (en partie) au temps.</vt:lpstr>
      <vt:lpstr>II. Stratégies pour tenter d’échapper (en partie) au temps. </vt:lpstr>
      <vt:lpstr>Présentation PowerPoint</vt:lpstr>
      <vt:lpstr>Récapitulation et transition</vt:lpstr>
      <vt:lpstr>III. Modifier la manière dont notre conscience se rapporte au temps. </vt:lpstr>
      <vt:lpstr>Sénèque, De la brièveté de la vie</vt:lpstr>
      <vt:lpstr>III. Modifier la manière dont notre conscience se rapporte au temps.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Est-il possible d’échapper au temps?</dc:title>
  <dc:creator>Proprietaire</dc:creator>
  <cp:lastModifiedBy>Louise Ngavouka</cp:lastModifiedBy>
  <cp:revision>36</cp:revision>
  <dcterms:created xsi:type="dcterms:W3CDTF">2021-08-24T17:42:51Z</dcterms:created>
  <dcterms:modified xsi:type="dcterms:W3CDTF">2023-12-13T15:01:11Z</dcterms:modified>
</cp:coreProperties>
</file>

<file path=docProps/thumbnail.jpeg>
</file>